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9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25EB-153C-4A9C-B122-A8064BA5529F}" type="datetimeFigureOut">
              <a:rPr lang="pl-PL" smtClean="0"/>
              <a:t>31.08.2021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CF53-4F77-4D1E-AB02-2CC7D3173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07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8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8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01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2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2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09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1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7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4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5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3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9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0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20D03-285E-459E-B494-EC1B1077D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53" y="2587444"/>
            <a:ext cx="11110821" cy="151872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Szkolny Klub wolontariatu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FF41E7-4F93-438C-B994-08F6B75BC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163" y="4192438"/>
            <a:ext cx="6245524" cy="763917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rgbClr val="FF0000"/>
                </a:solidFill>
              </a:rPr>
              <a:t>Zarys historyczny</a:t>
            </a: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3F986EC5-A6FD-42CB-A004-57543D9A5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95" y="745224"/>
            <a:ext cx="6173279" cy="175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3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id="{132BBF38-9FB0-4A39-8D96-F76FE7B6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015"/>
            <a:ext cx="12192000" cy="76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0298F-FC7B-4433-99F8-031CF68F9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1" y="4019909"/>
            <a:ext cx="11386867" cy="2838091"/>
          </a:xfrm>
        </p:spPr>
        <p:txBody>
          <a:bodyPr>
            <a:normAutofit/>
          </a:bodyPr>
          <a:lstStyle/>
          <a:p>
            <a:endParaRPr lang="pl-PL" sz="1800" dirty="0">
              <a:solidFill>
                <a:srgbClr val="84848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400" b="1" dirty="0">
                <a:solidFill>
                  <a:srgbClr val="FFFF00"/>
                </a:solidFill>
                <a:latin typeface="Calibri" panose="020F0502020204030204" pitchFamily="34" charset="0"/>
              </a:rPr>
              <a:t>Szkoła Podstawowa nr 1  im. Stanisława Staszica w Piastowie</a:t>
            </a:r>
            <a:endParaRPr lang="pl-PL" sz="4400" b="1" dirty="0">
              <a:solidFill>
                <a:srgbClr val="FFFF00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C03386-7DA5-4310-A743-468B0759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61" y="603849"/>
            <a:ext cx="2915728" cy="1483744"/>
          </a:xfrm>
        </p:spPr>
        <p:txBody>
          <a:bodyPr>
            <a:normAutofit/>
          </a:bodyPr>
          <a:lstStyle/>
          <a:p>
            <a:pPr algn="l"/>
            <a:r>
              <a:rPr lang="pl-PL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Kiedy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CEE291BB-C6BD-468F-AEB4-2F76B5026237}"/>
              </a:ext>
            </a:extLst>
          </p:cNvPr>
          <p:cNvSpPr/>
          <p:nvPr/>
        </p:nvSpPr>
        <p:spPr>
          <a:xfrm>
            <a:off x="487392" y="802258"/>
            <a:ext cx="2631057" cy="1285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>
                <a:latin typeface="Aharoni" panose="02010803020104030203" pitchFamily="2" charset="-79"/>
                <a:cs typeface="Aharoni" panose="02010803020104030203" pitchFamily="2" charset="-79"/>
              </a:rPr>
              <a:t>GDZIE</a:t>
            </a:r>
          </a:p>
        </p:txBody>
      </p:sp>
    </p:spTree>
    <p:extLst>
      <p:ext uri="{BB962C8B-B14F-4D97-AF65-F5344CB8AC3E}">
        <p14:creationId xmlns:p14="http://schemas.microsoft.com/office/powerpoint/2010/main" val="329683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pel Szkolnego Klubu Wolontariatu">
            <a:extLst>
              <a:ext uri="{FF2B5EF4-FFF2-40B4-BE49-F238E27FC236}">
                <a16:creationId xmlns:a16="http://schemas.microsoft.com/office/drawing/2014/main" id="{2CD00AB4-3844-4C56-A904-F6401AB50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1488"/>
            <a:ext cx="12192000" cy="78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9C03386-7DA5-4310-A743-468B0759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" y="1880558"/>
            <a:ext cx="2846717" cy="1708031"/>
          </a:xfrm>
        </p:spPr>
        <p:txBody>
          <a:bodyPr>
            <a:normAutofit/>
          </a:bodyPr>
          <a:lstStyle/>
          <a:p>
            <a:pPr algn="ctr"/>
            <a:r>
              <a:rPr lang="pl-PL" sz="6000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Kto</a:t>
            </a:r>
            <a:r>
              <a:rPr lang="pl-PL" sz="6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0298F-FC7B-4433-99F8-031CF68F9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3" y="4235569"/>
            <a:ext cx="11568022" cy="1708031"/>
          </a:xfrm>
        </p:spPr>
        <p:txBody>
          <a:bodyPr>
            <a:normAutofit fontScale="25000" lnSpcReduction="20000"/>
          </a:bodyPr>
          <a:lstStyle/>
          <a:p>
            <a:endParaRPr lang="pl-PL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11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Opiekunami Szkolnego Wolontariatu działającego w Szkole Podstawowej nr 1 w Piastowie były panie: Katarzyna Wojtaś-Sowińska i</a:t>
            </a:r>
            <a:r>
              <a:rPr lang="pl-PL" sz="111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11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Justyna Sobolewska.</a:t>
            </a:r>
            <a:endParaRPr lang="pl-PL" sz="111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972727F5-81A7-4E13-BD2F-8272E4D0E917}"/>
              </a:ext>
            </a:extLst>
          </p:cNvPr>
          <p:cNvSpPr/>
          <p:nvPr/>
        </p:nvSpPr>
        <p:spPr>
          <a:xfrm>
            <a:off x="741872" y="2128568"/>
            <a:ext cx="2493033" cy="1539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>
                <a:latin typeface="Aharoni" panose="02010803020104030203" pitchFamily="2" charset="-79"/>
                <a:cs typeface="Aharoni" panose="02010803020104030203" pitchFamily="2" charset="-79"/>
              </a:rPr>
              <a:t>KTO</a:t>
            </a:r>
          </a:p>
        </p:txBody>
      </p:sp>
    </p:spTree>
    <p:extLst>
      <p:ext uri="{BB962C8B-B14F-4D97-AF65-F5344CB8AC3E}">
        <p14:creationId xmlns:p14="http://schemas.microsoft.com/office/powerpoint/2010/main" val="327573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C03386-7DA5-4310-A743-468B0759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" y="1880558"/>
            <a:ext cx="2846717" cy="1708031"/>
          </a:xfrm>
        </p:spPr>
        <p:txBody>
          <a:bodyPr>
            <a:normAutofit/>
          </a:bodyPr>
          <a:lstStyle/>
          <a:p>
            <a:pPr algn="ctr"/>
            <a:r>
              <a:rPr lang="pl-PL" sz="6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0298F-FC7B-4433-99F8-031CF68F9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18" y="4235569"/>
            <a:ext cx="9005976" cy="2184639"/>
          </a:xfrm>
        </p:spPr>
        <p:txBody>
          <a:bodyPr>
            <a:normAutofit/>
          </a:bodyPr>
          <a:lstStyle/>
          <a:p>
            <a:endParaRPr lang="pl-PL" sz="1800" dirty="0">
              <a:solidFill>
                <a:srgbClr val="84848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972727F5-81A7-4E13-BD2F-8272E4D0E917}"/>
              </a:ext>
            </a:extLst>
          </p:cNvPr>
          <p:cNvSpPr/>
          <p:nvPr/>
        </p:nvSpPr>
        <p:spPr>
          <a:xfrm>
            <a:off x="297611" y="250167"/>
            <a:ext cx="2510286" cy="1563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>
                <a:latin typeface="Aharoni" panose="02010803020104030203" pitchFamily="2" charset="-79"/>
                <a:cs typeface="Aharoni" panose="02010803020104030203" pitchFamily="2" charset="-79"/>
              </a:rPr>
              <a:t>KIEDY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3A3F557-8852-4704-9469-5C1AC0156A3E}"/>
              </a:ext>
            </a:extLst>
          </p:cNvPr>
          <p:cNvSpPr txBox="1"/>
          <p:nvPr/>
        </p:nvSpPr>
        <p:spPr>
          <a:xfrm>
            <a:off x="3812875" y="1121433"/>
            <a:ext cx="82497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Dnia 16 września 2016 r. po raz pierwszy odbyło się spotkanie Szkolnego Klubu Wolontariatu. Stanowili go uczniowie klas IV-VI, których celem był udział w różnego rodzaju dobroczynnych akcjach, wspieranie szlachetnych inicjatyw oraz pomoc najbardziej potrzebującym.</a:t>
            </a:r>
            <a:endParaRPr lang="pl-PL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Obraz znaleziony dla: jak powstał klub wolontariatu">
            <a:extLst>
              <a:ext uri="{FF2B5EF4-FFF2-40B4-BE49-F238E27FC236}">
                <a16:creationId xmlns:a16="http://schemas.microsoft.com/office/drawing/2014/main" id="{08C023D2-8059-4DBB-AAA1-B3D2038C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64"/>
            <a:ext cx="12192001" cy="33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4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0298F-FC7B-4433-99F8-031CF68F9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4" y="2009955"/>
            <a:ext cx="9885870" cy="4848045"/>
          </a:xfrm>
        </p:spPr>
        <p:txBody>
          <a:bodyPr>
            <a:noAutofit/>
          </a:bodyPr>
          <a:lstStyle/>
          <a:p>
            <a:pPr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Przywitanie podczas wspólnej imprezy dzieci z oddziałów przedszkolnych uczęszczających do Szkoły Podstawowej nr 1 w Piastowie</a:t>
            </a:r>
          </a:p>
          <a:p>
            <a:pPr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Akcje pomocowe w odrabianiu lekcji</a:t>
            </a:r>
          </a:p>
          <a:p>
            <a:pPr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Piastów dla Ani</a:t>
            </a:r>
          </a:p>
          <a:p>
            <a:pPr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„Akcja antysmogowa” monitorowanie stanu powietrza w Piastowie</a:t>
            </a:r>
          </a:p>
          <a:p>
            <a:pPr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Przygotowanie kart dla dzieci na onkologii w ramach ogólnopolskiej  akcji: „Wylosuj Anioła”</a:t>
            </a:r>
          </a:p>
          <a:p>
            <a:pPr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Zebranie potrzebnych ubrań dla dzieci z Domu Dziecka nr 1 w Piasecznie</a:t>
            </a:r>
          </a:p>
          <a:p>
            <a:pPr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Zorganizowanie Dnia ochrony danych osobowych w Jedyneczce.</a:t>
            </a:r>
          </a:p>
          <a:p>
            <a:pPr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Organizacja Kiermaszów Świątecznych, zbiórek karmy dla schronisk, zbiórki pieniędzy na budowę domu hospicyjnego w Zaleszanach</a:t>
            </a:r>
          </a:p>
          <a:p>
            <a:pPr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Zbiórka ubrań i niezbędnych artykułów dla Domu Dziecka w Pęcherach.</a:t>
            </a:r>
          </a:p>
          <a:p>
            <a:pPr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Zorganizowanie zbiórki zabawek dla dzieci z oddziałów przedszkolnych uczęsz</a:t>
            </a:r>
            <a:r>
              <a:rPr lang="pl-PL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czających do SP1</a:t>
            </a:r>
          </a:p>
          <a:p>
            <a:pPr lvl="0"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pl-PL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rzygotowanie i wręczenie stroików świątecznych Seniorom i Kombatantom zaprzyjaźnionym ze szkołą</a:t>
            </a:r>
          </a:p>
          <a:p>
            <a:pPr lvl="0" fontAlgn="base">
              <a:lnSpc>
                <a:spcPts val="18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organizowanie plakatów, transparentów i ulotek dotyczących tolerancji, przyjaźni</a:t>
            </a:r>
          </a:p>
          <a:p>
            <a:pPr marL="0" lvl="0" indent="0" fontAlgn="base">
              <a:lnSpc>
                <a:spcPts val="1800"/>
              </a:lnSpc>
              <a:spcAft>
                <a:spcPts val="300"/>
              </a:spcAft>
              <a:buSzPts val="1000"/>
              <a:buNone/>
              <a:tabLst>
                <a:tab pos="457200" algn="l"/>
              </a:tabLst>
            </a:pPr>
            <a:endParaRPr lang="pl-PL" sz="1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6132AAC7-89A3-4009-9F30-145E7CF9292B}"/>
              </a:ext>
            </a:extLst>
          </p:cNvPr>
          <p:cNvSpPr/>
          <p:nvPr/>
        </p:nvSpPr>
        <p:spPr>
          <a:xfrm>
            <a:off x="408317" y="276046"/>
            <a:ext cx="2691442" cy="1466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>
                <a:latin typeface="Aharoni" panose="02010803020104030203" pitchFamily="2" charset="-79"/>
                <a:cs typeface="Aharoni" panose="02010803020104030203" pitchFamily="2" charset="-79"/>
              </a:rPr>
              <a:t>CO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DFE603F-B875-4143-851B-BF4123112C2A}"/>
              </a:ext>
            </a:extLst>
          </p:cNvPr>
          <p:cNvSpPr txBox="1"/>
          <p:nvPr/>
        </p:nvSpPr>
        <p:spPr>
          <a:xfrm>
            <a:off x="4364967" y="733245"/>
            <a:ext cx="7418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Wolontariusze z piastowskiej Jedyneczki podejmowali różnego rodzaju akcje. Często działając pod patronatem PAH-u lub UNICEF-u. Ściśle współpracując z prężnie działającym  Samorządem Uczniowskim oraz lokalną społecznością. Oto nie niektóre z nich:</a:t>
            </a:r>
          </a:p>
        </p:txBody>
      </p:sp>
      <p:pic>
        <p:nvPicPr>
          <p:cNvPr id="5124" name="Picture 4" descr="Obraz znaleziony dla: pah">
            <a:extLst>
              <a:ext uri="{FF2B5EF4-FFF2-40B4-BE49-F238E27FC236}">
                <a16:creationId xmlns:a16="http://schemas.microsoft.com/office/drawing/2014/main" id="{228D0E95-623B-4F17-9F70-6F64576B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45" y="2472511"/>
            <a:ext cx="1613138" cy="12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raz znaleziony dla: unicef">
            <a:extLst>
              <a:ext uri="{FF2B5EF4-FFF2-40B4-BE49-F238E27FC236}">
                <a16:creationId xmlns:a16="http://schemas.microsoft.com/office/drawing/2014/main" id="{A8303E99-30EC-426C-8167-8D07F0179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45" y="5426014"/>
            <a:ext cx="1661418" cy="11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0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>
            <a:extLst>
              <a:ext uri="{FF2B5EF4-FFF2-40B4-BE49-F238E27FC236}">
                <a16:creationId xmlns:a16="http://schemas.microsoft.com/office/drawing/2014/main" id="{E75886EB-0DEB-4D18-98A4-C7E62080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32" y="551159"/>
            <a:ext cx="2673104" cy="20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3B0B3BA-2EF6-4F4D-9F21-AA473D452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075" y="2807708"/>
            <a:ext cx="2100279" cy="1408108"/>
          </a:xfrm>
          <a:prstGeom prst="rect">
            <a:avLst/>
          </a:prstGeom>
        </p:spPr>
      </p:pic>
      <p:pic>
        <p:nvPicPr>
          <p:cNvPr id="3076" name="Picture 4" descr="Moc prezentów Unicef - podziękowanie">
            <a:extLst>
              <a:ext uri="{FF2B5EF4-FFF2-40B4-BE49-F238E27FC236}">
                <a16:creationId xmlns:a16="http://schemas.microsoft.com/office/drawing/2014/main" id="{02336952-0070-44AC-B819-E630C83E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9" y="1505196"/>
            <a:ext cx="1832047" cy="25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„Razem na Święta” 2020">
            <a:extLst>
              <a:ext uri="{FF2B5EF4-FFF2-40B4-BE49-F238E27FC236}">
                <a16:creationId xmlns:a16="http://schemas.microsoft.com/office/drawing/2014/main" id="{C0AB444A-647F-4B44-BBCA-B274D5EB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07" y="2002708"/>
            <a:ext cx="3389555" cy="23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ojekt Destination Senegal">
            <a:extLst>
              <a:ext uri="{FF2B5EF4-FFF2-40B4-BE49-F238E27FC236}">
                <a16:creationId xmlns:a16="http://schemas.microsoft.com/office/drawing/2014/main" id="{5D8CEAE0-B483-416B-81E4-5F88DA34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00" y="1500426"/>
            <a:ext cx="1655748" cy="13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„Na misyjnych drogach”">
            <a:extLst>
              <a:ext uri="{FF2B5EF4-FFF2-40B4-BE49-F238E27FC236}">
                <a16:creationId xmlns:a16="http://schemas.microsoft.com/office/drawing/2014/main" id="{FF655627-616F-4BDE-8196-8FD371010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21" y="4787185"/>
            <a:ext cx="2830593" cy="20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kcja wolontariatu i  klasy 8b">
            <a:extLst>
              <a:ext uri="{FF2B5EF4-FFF2-40B4-BE49-F238E27FC236}">
                <a16:creationId xmlns:a16="http://schemas.microsoft.com/office/drawing/2014/main" id="{68CCCDE4-8832-47C2-BE07-77D9000E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70" y="554095"/>
            <a:ext cx="1757823" cy="17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C581F6C-BC0B-43B9-8B02-D45E8E778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8740" y="4459537"/>
            <a:ext cx="2335455" cy="2236355"/>
          </a:xfrm>
          <a:prstGeom prst="rect">
            <a:avLst/>
          </a:prstGeom>
        </p:spPr>
      </p:pic>
      <p:pic>
        <p:nvPicPr>
          <p:cNvPr id="3086" name="Picture 14" descr="Pomagamy odrabiać lekcje">
            <a:extLst>
              <a:ext uri="{FF2B5EF4-FFF2-40B4-BE49-F238E27FC236}">
                <a16:creationId xmlns:a16="http://schemas.microsoft.com/office/drawing/2014/main" id="{59380746-C763-4805-895C-4A91E74F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120" y="571399"/>
            <a:ext cx="2100278" cy="15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omoc dla domu dziecka w Pęcherach">
            <a:extLst>
              <a:ext uri="{FF2B5EF4-FFF2-40B4-BE49-F238E27FC236}">
                <a16:creationId xmlns:a16="http://schemas.microsoft.com/office/drawing/2014/main" id="{2B3437C1-824D-42D1-9432-433781D4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40" y="3053156"/>
            <a:ext cx="1791085" cy="14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amiętamy o bohaterach">
            <a:extLst>
              <a:ext uri="{FF2B5EF4-FFF2-40B4-BE49-F238E27FC236}">
                <a16:creationId xmlns:a16="http://schemas.microsoft.com/office/drawing/2014/main" id="{B07C14EA-55AF-49C8-A1A3-C22C5B5A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119" y="4711393"/>
            <a:ext cx="2465760" cy="18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7AD1A1F8-E238-4D8C-B0AA-49507BDDDB64}"/>
              </a:ext>
            </a:extLst>
          </p:cNvPr>
          <p:cNvSpPr/>
          <p:nvPr/>
        </p:nvSpPr>
        <p:spPr>
          <a:xfrm>
            <a:off x="343206" y="177399"/>
            <a:ext cx="3098734" cy="923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>
                <a:latin typeface="Aharoni" panose="02010803020104030203" pitchFamily="2" charset="-79"/>
                <a:cs typeface="Aharoni" panose="02010803020104030203" pitchFamily="2" charset="-79"/>
              </a:rPr>
              <a:t>KOMU</a:t>
            </a:r>
          </a:p>
        </p:txBody>
      </p:sp>
      <p:pic>
        <p:nvPicPr>
          <p:cNvPr id="3092" name="Picture 20" descr="&quot;Góra Grosza&quot; - podziękowanie">
            <a:extLst>
              <a:ext uri="{FF2B5EF4-FFF2-40B4-BE49-F238E27FC236}">
                <a16:creationId xmlns:a16="http://schemas.microsoft.com/office/drawing/2014/main" id="{3295BED7-ACB4-40B1-A48F-2597A6FF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555" y="2343885"/>
            <a:ext cx="1466490" cy="20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Wsparcie dla OSP w Piastowie">
            <a:extLst>
              <a:ext uri="{FF2B5EF4-FFF2-40B4-BE49-F238E27FC236}">
                <a16:creationId xmlns:a16="http://schemas.microsoft.com/office/drawing/2014/main" id="{10665C1F-8E31-4FF3-858C-BAB53161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3" y="4359305"/>
            <a:ext cx="1404238" cy="19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8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20D03-285E-459E-B494-EC1B1077D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3894" y="2756139"/>
            <a:ext cx="5388633" cy="612476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Opracowanie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FF41E7-4F93-438C-B994-08F6B75BC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3894" y="3368615"/>
            <a:ext cx="5978106" cy="1527355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Anna Ledzion-Broniszewska</a:t>
            </a:r>
          </a:p>
          <a:p>
            <a:r>
              <a:rPr lang="pl-PL" sz="3200" b="1" dirty="0">
                <a:solidFill>
                  <a:srgbClr val="FF0000"/>
                </a:solidFill>
              </a:rPr>
              <a:t>Aleksandra Buchta-Galińska</a:t>
            </a:r>
          </a:p>
        </p:txBody>
      </p:sp>
    </p:spTree>
    <p:extLst>
      <p:ext uri="{BB962C8B-B14F-4D97-AF65-F5344CB8AC3E}">
        <p14:creationId xmlns:p14="http://schemas.microsoft.com/office/powerpoint/2010/main" val="2788745533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154</TotalTime>
  <Words>250</Words>
  <Application>Microsoft Office PowerPoint</Application>
  <PresentationFormat>Panoramiczny</PresentationFormat>
  <Paragraphs>31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Century Gothic</vt:lpstr>
      <vt:lpstr>Wingdings</vt:lpstr>
      <vt:lpstr>Para</vt:lpstr>
      <vt:lpstr>Szkolny Klub wolontariatu</vt:lpstr>
      <vt:lpstr>Kiedy</vt:lpstr>
      <vt:lpstr>Kto </vt:lpstr>
      <vt:lpstr> </vt:lpstr>
      <vt:lpstr>Prezentacja programu PowerPoint</vt:lpstr>
      <vt:lpstr>Prezentacja programu PowerPoint</vt:lpstr>
      <vt:lpstr>Opracowanie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Klub wolontariatu</dc:title>
  <dc:creator>Anna Ledzion-Broniszewska</dc:creator>
  <cp:lastModifiedBy>Anna Ledzion-Broniszewska</cp:lastModifiedBy>
  <cp:revision>6</cp:revision>
  <dcterms:created xsi:type="dcterms:W3CDTF">2021-08-30T08:17:46Z</dcterms:created>
  <dcterms:modified xsi:type="dcterms:W3CDTF">2021-08-31T15:33:01Z</dcterms:modified>
</cp:coreProperties>
</file>