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4A213B-F9C7-449F-354E-EB985F61786E}" v="1244" dt="2021-04-13T19:33:09.170"/>
    <p1510:client id="{1E1BEA07-03C9-3644-633C-5D19F2324A41}" v="125" dt="2021-04-19T12:39:05.953"/>
    <p1510:client id="{59E4EF0C-9CE9-1880-7278-F72ABA029F57}" v="5" dt="2021-04-19T15:26:57.180"/>
    <p1510:client id="{7A11D2F5-DD73-CF46-B8E6-CD30FA2D14A4}" v="8" dt="2021-04-15T16:09:06.614"/>
    <p1510:client id="{BFEEBD9F-002D-2000-CC47-7B8991140A70}" v="79" dt="2021-04-13T19:49:50.835"/>
    <p1510:client id="{DCD74851-2C46-4793-A796-94351A47988D}" v="1082" dt="2021-04-13T17:45:12.519"/>
    <p1510:client id="{EF7FBF9F-8054-2000-A5AD-D2C3CB02F466}" v="1497" dt="2021-04-18T17:43:37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alena Ulman-Soczko" userId="S::m.ulman-soczko@sp1piast.edu.pl::f4116dfd-db63-4a32-889c-badf4888216b" providerId="AD" clId="Web-{DCD74851-2C46-4793-A796-94351A47988D}"/>
    <pc:docChg chg="addSld modSld">
      <pc:chgData name="Magdalena Ulman-Soczko" userId="S::m.ulman-soczko@sp1piast.edu.pl::f4116dfd-db63-4a32-889c-badf4888216b" providerId="AD" clId="Web-{DCD74851-2C46-4793-A796-94351A47988D}" dt="2021-04-13T17:45:12.519" v="524"/>
      <pc:docMkLst>
        <pc:docMk/>
      </pc:docMkLst>
      <pc:sldChg chg="modSp">
        <pc:chgData name="Magdalena Ulman-Soczko" userId="S::m.ulman-soczko@sp1piast.edu.pl::f4116dfd-db63-4a32-889c-badf4888216b" providerId="AD" clId="Web-{DCD74851-2C46-4793-A796-94351A47988D}" dt="2021-04-13T17:25:28.345" v="22" actId="20577"/>
        <pc:sldMkLst>
          <pc:docMk/>
          <pc:sldMk cId="128632686" sldId="256"/>
        </pc:sldMkLst>
        <pc:spChg chg="mod">
          <ac:chgData name="Magdalena Ulman-Soczko" userId="S::m.ulman-soczko@sp1piast.edu.pl::f4116dfd-db63-4a32-889c-badf4888216b" providerId="AD" clId="Web-{DCD74851-2C46-4793-A796-94351A47988D}" dt="2021-04-13T17:25:28.345" v="22" actId="20577"/>
          <ac:spMkLst>
            <pc:docMk/>
            <pc:sldMk cId="128632686" sldId="256"/>
            <ac:spMk id="2" creationId="{00000000-0000-0000-0000-000000000000}"/>
          </ac:spMkLst>
        </pc:spChg>
      </pc:sldChg>
      <pc:sldChg chg="modSp new">
        <pc:chgData name="Magdalena Ulman-Soczko" userId="S::m.ulman-soczko@sp1piast.edu.pl::f4116dfd-db63-4a32-889c-badf4888216b" providerId="AD" clId="Web-{DCD74851-2C46-4793-A796-94351A47988D}" dt="2021-04-13T17:41:16.475" v="443" actId="20577"/>
        <pc:sldMkLst>
          <pc:docMk/>
          <pc:sldMk cId="2485370953" sldId="257"/>
        </pc:sldMkLst>
        <pc:spChg chg="mod">
          <ac:chgData name="Magdalena Ulman-Soczko" userId="S::m.ulman-soczko@sp1piast.edu.pl::f4116dfd-db63-4a32-889c-badf4888216b" providerId="AD" clId="Web-{DCD74851-2C46-4793-A796-94351A47988D}" dt="2021-04-13T17:41:16.475" v="443" actId="20577"/>
          <ac:spMkLst>
            <pc:docMk/>
            <pc:sldMk cId="2485370953" sldId="257"/>
            <ac:spMk id="2" creationId="{1D1808D4-3B2C-4096-AF69-D459223934F5}"/>
          </ac:spMkLst>
        </pc:spChg>
        <pc:spChg chg="mod">
          <ac:chgData name="Magdalena Ulman-Soczko" userId="S::m.ulman-soczko@sp1piast.edu.pl::f4116dfd-db63-4a32-889c-badf4888216b" providerId="AD" clId="Web-{DCD74851-2C46-4793-A796-94351A47988D}" dt="2021-04-13T17:36:32.788" v="293" actId="20577"/>
          <ac:spMkLst>
            <pc:docMk/>
            <pc:sldMk cId="2485370953" sldId="257"/>
            <ac:spMk id="3" creationId="{F33BF6C2-A22D-45CE-9DFC-0BA46D88FD15}"/>
          </ac:spMkLst>
        </pc:spChg>
      </pc:sldChg>
      <pc:sldChg chg="modSp new">
        <pc:chgData name="Magdalena Ulman-Soczko" userId="S::m.ulman-soczko@sp1piast.edu.pl::f4116dfd-db63-4a32-889c-badf4888216b" providerId="AD" clId="Web-{DCD74851-2C46-4793-A796-94351A47988D}" dt="2021-04-13T17:41:24.100" v="444" actId="20577"/>
        <pc:sldMkLst>
          <pc:docMk/>
          <pc:sldMk cId="89583672" sldId="258"/>
        </pc:sldMkLst>
        <pc:spChg chg="mod">
          <ac:chgData name="Magdalena Ulman-Soczko" userId="S::m.ulman-soczko@sp1piast.edu.pl::f4116dfd-db63-4a32-889c-badf4888216b" providerId="AD" clId="Web-{DCD74851-2C46-4793-A796-94351A47988D}" dt="2021-04-13T17:41:24.100" v="444" actId="20577"/>
          <ac:spMkLst>
            <pc:docMk/>
            <pc:sldMk cId="89583672" sldId="258"/>
            <ac:spMk id="2" creationId="{1514D412-3A07-413B-B259-8C66CD82572E}"/>
          </ac:spMkLst>
        </pc:spChg>
        <pc:spChg chg="mod">
          <ac:chgData name="Magdalena Ulman-Soczko" userId="S::m.ulman-soczko@sp1piast.edu.pl::f4116dfd-db63-4a32-889c-badf4888216b" providerId="AD" clId="Web-{DCD74851-2C46-4793-A796-94351A47988D}" dt="2021-04-13T17:36:36.835" v="295" actId="20577"/>
          <ac:spMkLst>
            <pc:docMk/>
            <pc:sldMk cId="89583672" sldId="258"/>
            <ac:spMk id="3" creationId="{87E256A5-83F7-44DA-BD28-6EABB78FA055}"/>
          </ac:spMkLst>
        </pc:spChg>
      </pc:sldChg>
      <pc:sldChg chg="modSp new">
        <pc:chgData name="Magdalena Ulman-Soczko" userId="S::m.ulman-soczko@sp1piast.edu.pl::f4116dfd-db63-4a32-889c-badf4888216b" providerId="AD" clId="Web-{DCD74851-2C46-4793-A796-94351A47988D}" dt="2021-04-13T17:41:31.460" v="446" actId="20577"/>
        <pc:sldMkLst>
          <pc:docMk/>
          <pc:sldMk cId="3615306022" sldId="259"/>
        </pc:sldMkLst>
        <pc:spChg chg="mod">
          <ac:chgData name="Magdalena Ulman-Soczko" userId="S::m.ulman-soczko@sp1piast.edu.pl::f4116dfd-db63-4a32-889c-badf4888216b" providerId="AD" clId="Web-{DCD74851-2C46-4793-A796-94351A47988D}" dt="2021-04-13T17:41:31.460" v="446" actId="20577"/>
          <ac:spMkLst>
            <pc:docMk/>
            <pc:sldMk cId="3615306022" sldId="259"/>
            <ac:spMk id="2" creationId="{24121AD2-07C9-41D7-ABCC-AA507E78B46C}"/>
          </ac:spMkLst>
        </pc:spChg>
        <pc:spChg chg="mod">
          <ac:chgData name="Magdalena Ulman-Soczko" userId="S::m.ulman-soczko@sp1piast.edu.pl::f4116dfd-db63-4a32-889c-badf4888216b" providerId="AD" clId="Web-{DCD74851-2C46-4793-A796-94351A47988D}" dt="2021-04-13T17:40:37.238" v="441" actId="20577"/>
          <ac:spMkLst>
            <pc:docMk/>
            <pc:sldMk cId="3615306022" sldId="259"/>
            <ac:spMk id="3" creationId="{6817DD35-F95C-4E67-B874-8C94ADF06668}"/>
          </ac:spMkLst>
        </pc:spChg>
      </pc:sldChg>
      <pc:sldChg chg="modSp new">
        <pc:chgData name="Magdalena Ulman-Soczko" userId="S::m.ulman-soczko@sp1piast.edu.pl::f4116dfd-db63-4a32-889c-badf4888216b" providerId="AD" clId="Web-{DCD74851-2C46-4793-A796-94351A47988D}" dt="2021-04-13T17:45:05.831" v="523" actId="20577"/>
        <pc:sldMkLst>
          <pc:docMk/>
          <pc:sldMk cId="1172987094" sldId="260"/>
        </pc:sldMkLst>
        <pc:spChg chg="mod">
          <ac:chgData name="Magdalena Ulman-Soczko" userId="S::m.ulman-soczko@sp1piast.edu.pl::f4116dfd-db63-4a32-889c-badf4888216b" providerId="AD" clId="Web-{DCD74851-2C46-4793-A796-94351A47988D}" dt="2021-04-13T17:42:27.823" v="461" actId="20577"/>
          <ac:spMkLst>
            <pc:docMk/>
            <pc:sldMk cId="1172987094" sldId="260"/>
            <ac:spMk id="2" creationId="{69D99B3D-9DE4-41E8-A468-99D557C90153}"/>
          </ac:spMkLst>
        </pc:spChg>
        <pc:spChg chg="mod">
          <ac:chgData name="Magdalena Ulman-Soczko" userId="S::m.ulman-soczko@sp1piast.edu.pl::f4116dfd-db63-4a32-889c-badf4888216b" providerId="AD" clId="Web-{DCD74851-2C46-4793-A796-94351A47988D}" dt="2021-04-13T17:45:05.831" v="523" actId="20577"/>
          <ac:spMkLst>
            <pc:docMk/>
            <pc:sldMk cId="1172987094" sldId="260"/>
            <ac:spMk id="3" creationId="{5300E010-CDE0-4E35-99D5-D7BF447BB089}"/>
          </ac:spMkLst>
        </pc:spChg>
      </pc:sldChg>
      <pc:sldChg chg="new">
        <pc:chgData name="Magdalena Ulman-Soczko" userId="S::m.ulman-soczko@sp1piast.edu.pl::f4116dfd-db63-4a32-889c-badf4888216b" providerId="AD" clId="Web-{DCD74851-2C46-4793-A796-94351A47988D}" dt="2021-04-13T17:45:12.519" v="524"/>
        <pc:sldMkLst>
          <pc:docMk/>
          <pc:sldMk cId="3183658621" sldId="261"/>
        </pc:sldMkLst>
      </pc:sldChg>
    </pc:docChg>
  </pc:docChgLst>
  <pc:docChgLst>
    <pc:chgData name="Magdalena Ulman-Soczko" userId="S::m.ulman-soczko@sp1piast.edu.pl::f4116dfd-db63-4a32-889c-badf4888216b" providerId="AD" clId="Web-{59E4EF0C-9CE9-1880-7278-F72ABA029F57}"/>
    <pc:docChg chg="modSld">
      <pc:chgData name="Magdalena Ulman-Soczko" userId="S::m.ulman-soczko@sp1piast.edu.pl::f4116dfd-db63-4a32-889c-badf4888216b" providerId="AD" clId="Web-{59E4EF0C-9CE9-1880-7278-F72ABA029F57}" dt="2021-04-19T15:26:53.148" v="1" actId="20577"/>
      <pc:docMkLst>
        <pc:docMk/>
      </pc:docMkLst>
      <pc:sldChg chg="modSp modTransition">
        <pc:chgData name="Magdalena Ulman-Soczko" userId="S::m.ulman-soczko@sp1piast.edu.pl::f4116dfd-db63-4a32-889c-badf4888216b" providerId="AD" clId="Web-{59E4EF0C-9CE9-1880-7278-F72ABA029F57}" dt="2021-04-19T15:26:53.148" v="1" actId="20577"/>
        <pc:sldMkLst>
          <pc:docMk/>
          <pc:sldMk cId="3330346437" sldId="269"/>
        </pc:sldMkLst>
        <pc:spChg chg="mod">
          <ac:chgData name="Magdalena Ulman-Soczko" userId="S::m.ulman-soczko@sp1piast.edu.pl::f4116dfd-db63-4a32-889c-badf4888216b" providerId="AD" clId="Web-{59E4EF0C-9CE9-1880-7278-F72ABA029F57}" dt="2021-04-19T15:26:53.148" v="1" actId="20577"/>
          <ac:spMkLst>
            <pc:docMk/>
            <pc:sldMk cId="3330346437" sldId="269"/>
            <ac:spMk id="2" creationId="{DD1157DE-4DA3-4CD5-9683-11A2D7C0376E}"/>
          </ac:spMkLst>
        </pc:spChg>
      </pc:sldChg>
    </pc:docChg>
  </pc:docChgLst>
  <pc:docChgLst>
    <pc:chgData name="Magdalena Ulman-Soczko" userId="S::m.ulman-soczko@sp1piast.edu.pl::f4116dfd-db63-4a32-889c-badf4888216b" providerId="AD" clId="Web-{BFEEBD9F-002D-2000-CC47-7B8991140A70}"/>
    <pc:docChg chg="addSld modSld">
      <pc:chgData name="Magdalena Ulman-Soczko" userId="S::m.ulman-soczko@sp1piast.edu.pl::f4116dfd-db63-4a32-889c-badf4888216b" providerId="AD" clId="Web-{BFEEBD9F-002D-2000-CC47-7B8991140A70}" dt="2021-04-13T19:49:49.960" v="43" actId="20577"/>
      <pc:docMkLst>
        <pc:docMk/>
      </pc:docMkLst>
      <pc:sldChg chg="addSp delSp modSp mod setBg modClrScheme addAnim chgLayout">
        <pc:chgData name="Magdalena Ulman-Soczko" userId="S::m.ulman-soczko@sp1piast.edu.pl::f4116dfd-db63-4a32-889c-badf4888216b" providerId="AD" clId="Web-{BFEEBD9F-002D-2000-CC47-7B8991140A70}" dt="2021-04-13T19:40:16.118" v="2"/>
        <pc:sldMkLst>
          <pc:docMk/>
          <pc:sldMk cId="128632686" sldId="256"/>
        </pc:sldMkLst>
        <pc:spChg chg="mod ord">
          <ac:chgData name="Magdalena Ulman-Soczko" userId="S::m.ulman-soczko@sp1piast.edu.pl::f4116dfd-db63-4a32-889c-badf4888216b" providerId="AD" clId="Web-{BFEEBD9F-002D-2000-CC47-7B8991140A70}" dt="2021-04-13T19:40:16.118" v="1"/>
          <ac:spMkLst>
            <pc:docMk/>
            <pc:sldMk cId="128632686" sldId="256"/>
            <ac:spMk id="2" creationId="{00000000-0000-0000-0000-000000000000}"/>
          </ac:spMkLst>
        </pc:spChg>
        <pc:spChg chg="del">
          <ac:chgData name="Magdalena Ulman-Soczko" userId="S::m.ulman-soczko@sp1piast.edu.pl::f4116dfd-db63-4a32-889c-badf4888216b" providerId="AD" clId="Web-{BFEEBD9F-002D-2000-CC47-7B8991140A70}" dt="2021-04-13T19:40:10.758" v="0"/>
          <ac:spMkLst>
            <pc:docMk/>
            <pc:sldMk cId="128632686" sldId="256"/>
            <ac:spMk id="3" creationId="{00000000-0000-0000-0000-000000000000}"/>
          </ac:spMkLst>
        </pc:spChg>
        <pc:spChg chg="add">
          <ac:chgData name="Magdalena Ulman-Soczko" userId="S::m.ulman-soczko@sp1piast.edu.pl::f4116dfd-db63-4a32-889c-badf4888216b" providerId="AD" clId="Web-{BFEEBD9F-002D-2000-CC47-7B8991140A70}" dt="2021-04-13T19:40:16.118" v="1"/>
          <ac:spMkLst>
            <pc:docMk/>
            <pc:sldMk cId="128632686" sldId="256"/>
            <ac:spMk id="7" creationId="{23522FE7-5A29-4EF6-B1EF-2CA55748A772}"/>
          </ac:spMkLst>
        </pc:spChg>
        <pc:spChg chg="add">
          <ac:chgData name="Magdalena Ulman-Soczko" userId="S::m.ulman-soczko@sp1piast.edu.pl::f4116dfd-db63-4a32-889c-badf4888216b" providerId="AD" clId="Web-{BFEEBD9F-002D-2000-CC47-7B8991140A70}" dt="2021-04-13T19:40:16.118" v="1"/>
          <ac:spMkLst>
            <pc:docMk/>
            <pc:sldMk cId="128632686" sldId="256"/>
            <ac:spMk id="15" creationId="{1BF0792A-0F2B-4A2E-AB38-0A4F18A3072D}"/>
          </ac:spMkLst>
        </pc:spChg>
        <pc:spChg chg="add">
          <ac:chgData name="Magdalena Ulman-Soczko" userId="S::m.ulman-soczko@sp1piast.edu.pl::f4116dfd-db63-4a32-889c-badf4888216b" providerId="AD" clId="Web-{BFEEBD9F-002D-2000-CC47-7B8991140A70}" dt="2021-04-13T19:40:16.118" v="1"/>
          <ac:spMkLst>
            <pc:docMk/>
            <pc:sldMk cId="128632686" sldId="256"/>
            <ac:spMk id="17" creationId="{F57DB18D-C2F1-4C8C-8808-9C01ECE6834E}"/>
          </ac:spMkLst>
        </pc:spChg>
        <pc:grpChg chg="add">
          <ac:chgData name="Magdalena Ulman-Soczko" userId="S::m.ulman-soczko@sp1piast.edu.pl::f4116dfd-db63-4a32-889c-badf4888216b" providerId="AD" clId="Web-{BFEEBD9F-002D-2000-CC47-7B8991140A70}" dt="2021-04-13T19:40:16.118" v="1"/>
          <ac:grpSpMkLst>
            <pc:docMk/>
            <pc:sldMk cId="128632686" sldId="256"/>
            <ac:grpSpMk id="19" creationId="{E5D935FA-3336-4941-9214-E250A5727F40}"/>
          </ac:grpSpMkLst>
        </pc:grpChg>
        <pc:picChg chg="add">
          <ac:chgData name="Magdalena Ulman-Soczko" userId="S::m.ulman-soczko@sp1piast.edu.pl::f4116dfd-db63-4a32-889c-badf4888216b" providerId="AD" clId="Web-{BFEEBD9F-002D-2000-CC47-7B8991140A70}" dt="2021-04-13T19:40:16.118" v="1"/>
          <ac:picMkLst>
            <pc:docMk/>
            <pc:sldMk cId="128632686" sldId="256"/>
            <ac:picMk id="9" creationId="{C2192E09-EBC7-416C-B887-DFF915D7F43D}"/>
          </ac:picMkLst>
        </pc:picChg>
        <pc:picChg chg="add">
          <ac:chgData name="Magdalena Ulman-Soczko" userId="S::m.ulman-soczko@sp1piast.edu.pl::f4116dfd-db63-4a32-889c-badf4888216b" providerId="AD" clId="Web-{BFEEBD9F-002D-2000-CC47-7B8991140A70}" dt="2021-04-13T19:40:16.118" v="1"/>
          <ac:picMkLst>
            <pc:docMk/>
            <pc:sldMk cId="128632686" sldId="256"/>
            <ac:picMk id="27" creationId="{75CC23F7-9F20-4C4B-8608-BD4DE9728FA5}"/>
          </ac:picMkLst>
        </pc:picChg>
        <pc:cxnChg chg="add">
          <ac:chgData name="Magdalena Ulman-Soczko" userId="S::m.ulman-soczko@sp1piast.edu.pl::f4116dfd-db63-4a32-889c-badf4888216b" providerId="AD" clId="Web-{BFEEBD9F-002D-2000-CC47-7B8991140A70}" dt="2021-04-13T19:40:16.118" v="1"/>
          <ac:cxnSpMkLst>
            <pc:docMk/>
            <pc:sldMk cId="128632686" sldId="256"/>
            <ac:cxnSpMk id="11" creationId="{2924498D-E084-44BE-A196-CFCE35564350}"/>
          </ac:cxnSpMkLst>
        </pc:cxnChg>
        <pc:cxnChg chg="add">
          <ac:chgData name="Magdalena Ulman-Soczko" userId="S::m.ulman-soczko@sp1piast.edu.pl::f4116dfd-db63-4a32-889c-badf4888216b" providerId="AD" clId="Web-{BFEEBD9F-002D-2000-CC47-7B8991140A70}" dt="2021-04-13T19:40:16.118" v="1"/>
          <ac:cxnSpMkLst>
            <pc:docMk/>
            <pc:sldMk cId="128632686" sldId="256"/>
            <ac:cxnSpMk id="13" creationId="{3BBC7667-C352-4842-9AFD-E5C16AD002F4}"/>
          </ac:cxnSpMkLst>
        </pc:cxnChg>
        <pc:cxnChg chg="add">
          <ac:chgData name="Magdalena Ulman-Soczko" userId="S::m.ulman-soczko@sp1piast.edu.pl::f4116dfd-db63-4a32-889c-badf4888216b" providerId="AD" clId="Web-{BFEEBD9F-002D-2000-CC47-7B8991140A70}" dt="2021-04-13T19:40:16.118" v="1"/>
          <ac:cxnSpMkLst>
            <pc:docMk/>
            <pc:sldMk cId="128632686" sldId="256"/>
            <ac:cxnSpMk id="23" creationId="{87F797D1-251E-41FE-9FF8-AD487DEF28AC}"/>
          </ac:cxnSpMkLst>
        </pc:cxnChg>
        <pc:cxnChg chg="add">
          <ac:chgData name="Magdalena Ulman-Soczko" userId="S::m.ulman-soczko@sp1piast.edu.pl::f4116dfd-db63-4a32-889c-badf4888216b" providerId="AD" clId="Web-{BFEEBD9F-002D-2000-CC47-7B8991140A70}" dt="2021-04-13T19:40:16.118" v="1"/>
          <ac:cxnSpMkLst>
            <pc:docMk/>
            <pc:sldMk cId="128632686" sldId="256"/>
            <ac:cxnSpMk id="25" creationId="{09A0CE28-0E59-4F4D-9855-8A8DCE9A8EFE}"/>
          </ac:cxnSpMkLst>
        </pc:cxnChg>
      </pc:sldChg>
      <pc:sldChg chg="modTransition">
        <pc:chgData name="Magdalena Ulman-Soczko" userId="S::m.ulman-soczko@sp1piast.edu.pl::f4116dfd-db63-4a32-889c-badf4888216b" providerId="AD" clId="Web-{BFEEBD9F-002D-2000-CC47-7B8991140A70}" dt="2021-04-13T19:43:39.592" v="8"/>
        <pc:sldMkLst>
          <pc:docMk/>
          <pc:sldMk cId="2485370953" sldId="257"/>
        </pc:sldMkLst>
      </pc:sldChg>
      <pc:sldChg chg="modTransition">
        <pc:chgData name="Magdalena Ulman-Soczko" userId="S::m.ulman-soczko@sp1piast.edu.pl::f4116dfd-db63-4a32-889c-badf4888216b" providerId="AD" clId="Web-{BFEEBD9F-002D-2000-CC47-7B8991140A70}" dt="2021-04-13T19:43:43.326" v="9"/>
        <pc:sldMkLst>
          <pc:docMk/>
          <pc:sldMk cId="89583672" sldId="258"/>
        </pc:sldMkLst>
      </pc:sldChg>
      <pc:sldChg chg="modSp modTransition">
        <pc:chgData name="Magdalena Ulman-Soczko" userId="S::m.ulman-soczko@sp1piast.edu.pl::f4116dfd-db63-4a32-889c-badf4888216b" providerId="AD" clId="Web-{BFEEBD9F-002D-2000-CC47-7B8991140A70}" dt="2021-04-13T19:46:45.924" v="34" actId="20577"/>
        <pc:sldMkLst>
          <pc:docMk/>
          <pc:sldMk cId="3615306022" sldId="259"/>
        </pc:sldMkLst>
        <pc:spChg chg="mod">
          <ac:chgData name="Magdalena Ulman-Soczko" userId="S::m.ulman-soczko@sp1piast.edu.pl::f4116dfd-db63-4a32-889c-badf4888216b" providerId="AD" clId="Web-{BFEEBD9F-002D-2000-CC47-7B8991140A70}" dt="2021-04-13T19:46:45.924" v="34" actId="20577"/>
          <ac:spMkLst>
            <pc:docMk/>
            <pc:sldMk cId="3615306022" sldId="259"/>
            <ac:spMk id="3" creationId="{6817DD35-F95C-4E67-B874-8C94ADF06668}"/>
          </ac:spMkLst>
        </pc:spChg>
      </pc:sldChg>
      <pc:sldChg chg="modTransition">
        <pc:chgData name="Magdalena Ulman-Soczko" userId="S::m.ulman-soczko@sp1piast.edu.pl::f4116dfd-db63-4a32-889c-badf4888216b" providerId="AD" clId="Web-{BFEEBD9F-002D-2000-CC47-7B8991140A70}" dt="2021-04-13T19:43:54.061" v="11"/>
        <pc:sldMkLst>
          <pc:docMk/>
          <pc:sldMk cId="1172987094" sldId="260"/>
        </pc:sldMkLst>
      </pc:sldChg>
      <pc:sldChg chg="modSp modTransition">
        <pc:chgData name="Magdalena Ulman-Soczko" userId="S::m.ulman-soczko@sp1piast.edu.pl::f4116dfd-db63-4a32-889c-badf4888216b" providerId="AD" clId="Web-{BFEEBD9F-002D-2000-CC47-7B8991140A70}" dt="2021-04-13T19:46:58.534" v="35" actId="20577"/>
        <pc:sldMkLst>
          <pc:docMk/>
          <pc:sldMk cId="3183658621" sldId="261"/>
        </pc:sldMkLst>
        <pc:spChg chg="mod">
          <ac:chgData name="Magdalena Ulman-Soczko" userId="S::m.ulman-soczko@sp1piast.edu.pl::f4116dfd-db63-4a32-889c-badf4888216b" providerId="AD" clId="Web-{BFEEBD9F-002D-2000-CC47-7B8991140A70}" dt="2021-04-13T19:46:58.534" v="35" actId="20577"/>
          <ac:spMkLst>
            <pc:docMk/>
            <pc:sldMk cId="3183658621" sldId="261"/>
            <ac:spMk id="2" creationId="{C5700A52-941C-4F38-934D-4A6049DAC76A}"/>
          </ac:spMkLst>
        </pc:spChg>
      </pc:sldChg>
      <pc:sldChg chg="modSp modTransition">
        <pc:chgData name="Magdalena Ulman-Soczko" userId="S::m.ulman-soczko@sp1piast.edu.pl::f4116dfd-db63-4a32-889c-badf4888216b" providerId="AD" clId="Web-{BFEEBD9F-002D-2000-CC47-7B8991140A70}" dt="2021-04-13T19:47:06.784" v="36" actId="20577"/>
        <pc:sldMkLst>
          <pc:docMk/>
          <pc:sldMk cId="3696350766" sldId="262"/>
        </pc:sldMkLst>
        <pc:spChg chg="mod">
          <ac:chgData name="Magdalena Ulman-Soczko" userId="S::m.ulman-soczko@sp1piast.edu.pl::f4116dfd-db63-4a32-889c-badf4888216b" providerId="AD" clId="Web-{BFEEBD9F-002D-2000-CC47-7B8991140A70}" dt="2021-04-13T19:47:06.784" v="36" actId="20577"/>
          <ac:spMkLst>
            <pc:docMk/>
            <pc:sldMk cId="3696350766" sldId="262"/>
            <ac:spMk id="2" creationId="{C68A45FC-7991-4E0A-BD3B-15EB8924986C}"/>
          </ac:spMkLst>
        </pc:spChg>
      </pc:sldChg>
      <pc:sldChg chg="modSp modTransition">
        <pc:chgData name="Magdalena Ulman-Soczko" userId="S::m.ulman-soczko@sp1piast.edu.pl::f4116dfd-db63-4a32-889c-badf4888216b" providerId="AD" clId="Web-{BFEEBD9F-002D-2000-CC47-7B8991140A70}" dt="2021-04-13T19:47:17.175" v="37" actId="20577"/>
        <pc:sldMkLst>
          <pc:docMk/>
          <pc:sldMk cId="3015326409" sldId="263"/>
        </pc:sldMkLst>
        <pc:spChg chg="mod">
          <ac:chgData name="Magdalena Ulman-Soczko" userId="S::m.ulman-soczko@sp1piast.edu.pl::f4116dfd-db63-4a32-889c-badf4888216b" providerId="AD" clId="Web-{BFEEBD9F-002D-2000-CC47-7B8991140A70}" dt="2021-04-13T19:47:17.175" v="37" actId="20577"/>
          <ac:spMkLst>
            <pc:docMk/>
            <pc:sldMk cId="3015326409" sldId="263"/>
            <ac:spMk id="2" creationId="{5FD76051-8E4B-4898-A15F-3155C99C7338}"/>
          </ac:spMkLst>
        </pc:spChg>
      </pc:sldChg>
      <pc:sldChg chg="modSp modTransition">
        <pc:chgData name="Magdalena Ulman-Soczko" userId="S::m.ulman-soczko@sp1piast.edu.pl::f4116dfd-db63-4a32-889c-badf4888216b" providerId="AD" clId="Web-{BFEEBD9F-002D-2000-CC47-7B8991140A70}" dt="2021-04-13T19:49:49.960" v="43" actId="20577"/>
        <pc:sldMkLst>
          <pc:docMk/>
          <pc:sldMk cId="3833345633" sldId="264"/>
        </pc:sldMkLst>
        <pc:spChg chg="mod">
          <ac:chgData name="Magdalena Ulman-Soczko" userId="S::m.ulman-soczko@sp1piast.edu.pl::f4116dfd-db63-4a32-889c-badf4888216b" providerId="AD" clId="Web-{BFEEBD9F-002D-2000-CC47-7B8991140A70}" dt="2021-04-13T19:47:24.316" v="38" actId="20577"/>
          <ac:spMkLst>
            <pc:docMk/>
            <pc:sldMk cId="3833345633" sldId="264"/>
            <ac:spMk id="2" creationId="{2471C3B9-BE23-4CDC-A6B9-910D4BF9BDB5}"/>
          </ac:spMkLst>
        </pc:spChg>
        <pc:spChg chg="mod">
          <ac:chgData name="Magdalena Ulman-Soczko" userId="S::m.ulman-soczko@sp1piast.edu.pl::f4116dfd-db63-4a32-889c-badf4888216b" providerId="AD" clId="Web-{BFEEBD9F-002D-2000-CC47-7B8991140A70}" dt="2021-04-13T19:49:49.960" v="43" actId="20577"/>
          <ac:spMkLst>
            <pc:docMk/>
            <pc:sldMk cId="3833345633" sldId="264"/>
            <ac:spMk id="3" creationId="{9653D64F-FF26-462E-846B-5C8783D1FCCD}"/>
          </ac:spMkLst>
        </pc:spChg>
      </pc:sldChg>
      <pc:sldChg chg="modSp modTransition">
        <pc:chgData name="Magdalena Ulman-Soczko" userId="S::m.ulman-soczko@sp1piast.edu.pl::f4116dfd-db63-4a32-889c-badf4888216b" providerId="AD" clId="Web-{BFEEBD9F-002D-2000-CC47-7B8991140A70}" dt="2021-04-13T19:47:33.316" v="39" actId="20577"/>
        <pc:sldMkLst>
          <pc:docMk/>
          <pc:sldMk cId="2398608911" sldId="265"/>
        </pc:sldMkLst>
        <pc:spChg chg="mod">
          <ac:chgData name="Magdalena Ulman-Soczko" userId="S::m.ulman-soczko@sp1piast.edu.pl::f4116dfd-db63-4a32-889c-badf4888216b" providerId="AD" clId="Web-{BFEEBD9F-002D-2000-CC47-7B8991140A70}" dt="2021-04-13T19:47:33.316" v="39" actId="20577"/>
          <ac:spMkLst>
            <pc:docMk/>
            <pc:sldMk cId="2398608911" sldId="265"/>
            <ac:spMk id="2" creationId="{5D903137-38D3-4A1B-8B46-E1670DAB0BC3}"/>
          </ac:spMkLst>
        </pc:spChg>
      </pc:sldChg>
      <pc:sldChg chg="modSp new modTransition">
        <pc:chgData name="Magdalena Ulman-Soczko" userId="S::m.ulman-soczko@sp1piast.edu.pl::f4116dfd-db63-4a32-889c-badf4888216b" providerId="AD" clId="Web-{BFEEBD9F-002D-2000-CC47-7B8991140A70}" dt="2021-04-13T19:47:41.269" v="40" actId="20577"/>
        <pc:sldMkLst>
          <pc:docMk/>
          <pc:sldMk cId="836791425" sldId="266"/>
        </pc:sldMkLst>
        <pc:spChg chg="mod">
          <ac:chgData name="Magdalena Ulman-Soczko" userId="S::m.ulman-soczko@sp1piast.edu.pl::f4116dfd-db63-4a32-889c-badf4888216b" providerId="AD" clId="Web-{BFEEBD9F-002D-2000-CC47-7B8991140A70}" dt="2021-04-13T19:47:41.269" v="40" actId="20577"/>
          <ac:spMkLst>
            <pc:docMk/>
            <pc:sldMk cId="836791425" sldId="266"/>
            <ac:spMk id="2" creationId="{1F40E519-7001-4E70-BDDE-97E5E9C53703}"/>
          </ac:spMkLst>
        </pc:spChg>
      </pc:sldChg>
    </pc:docChg>
  </pc:docChgLst>
  <pc:docChgLst>
    <pc:chgData name="Magdalena Ulman-Soczko" userId="S::m.ulman-soczko@sp1piast.edu.pl::f4116dfd-db63-4a32-889c-badf4888216b" providerId="AD" clId="Web-{7A11D2F5-DD73-CF46-B8E6-CD30FA2D14A4}"/>
    <pc:docChg chg="modSld">
      <pc:chgData name="Magdalena Ulman-Soczko" userId="S::m.ulman-soczko@sp1piast.edu.pl::f4116dfd-db63-4a32-889c-badf4888216b" providerId="AD" clId="Web-{7A11D2F5-DD73-CF46-B8E6-CD30FA2D14A4}" dt="2021-04-15T16:09:06.614" v="3" actId="20577"/>
      <pc:docMkLst>
        <pc:docMk/>
      </pc:docMkLst>
      <pc:sldChg chg="modSp">
        <pc:chgData name="Magdalena Ulman-Soczko" userId="S::m.ulman-soczko@sp1piast.edu.pl::f4116dfd-db63-4a32-889c-badf4888216b" providerId="AD" clId="Web-{7A11D2F5-DD73-CF46-B8E6-CD30FA2D14A4}" dt="2021-04-15T16:09:06.614" v="3" actId="20577"/>
        <pc:sldMkLst>
          <pc:docMk/>
          <pc:sldMk cId="3615306022" sldId="259"/>
        </pc:sldMkLst>
        <pc:spChg chg="mod">
          <ac:chgData name="Magdalena Ulman-Soczko" userId="S::m.ulman-soczko@sp1piast.edu.pl::f4116dfd-db63-4a32-889c-badf4888216b" providerId="AD" clId="Web-{7A11D2F5-DD73-CF46-B8E6-CD30FA2D14A4}" dt="2021-04-15T16:09:06.614" v="3" actId="20577"/>
          <ac:spMkLst>
            <pc:docMk/>
            <pc:sldMk cId="3615306022" sldId="259"/>
            <ac:spMk id="3" creationId="{6817DD35-F95C-4E67-B874-8C94ADF06668}"/>
          </ac:spMkLst>
        </pc:spChg>
      </pc:sldChg>
    </pc:docChg>
  </pc:docChgLst>
  <pc:docChgLst>
    <pc:chgData name="Magdalena Ulman-Soczko" userId="S::m.ulman-soczko@sp1piast.edu.pl::f4116dfd-db63-4a32-889c-badf4888216b" providerId="AD" clId="Web-{1E1BEA07-03C9-3644-633C-5D19F2324A41}"/>
    <pc:docChg chg="modSld">
      <pc:chgData name="Magdalena Ulman-Soczko" userId="S::m.ulman-soczko@sp1piast.edu.pl::f4116dfd-db63-4a32-889c-badf4888216b" providerId="AD" clId="Web-{1E1BEA07-03C9-3644-633C-5D19F2324A41}" dt="2021-04-19T12:39:03.390" v="52" actId="20577"/>
      <pc:docMkLst>
        <pc:docMk/>
      </pc:docMkLst>
      <pc:sldChg chg="modTransition">
        <pc:chgData name="Magdalena Ulman-Soczko" userId="S::m.ulman-soczko@sp1piast.edu.pl::f4116dfd-db63-4a32-889c-badf4888216b" providerId="AD" clId="Web-{1E1BEA07-03C9-3644-633C-5D19F2324A41}" dt="2021-04-19T12:36:46.183" v="0"/>
        <pc:sldMkLst>
          <pc:docMk/>
          <pc:sldMk cId="2072662898" sldId="267"/>
        </pc:sldMkLst>
      </pc:sldChg>
      <pc:sldChg chg="modSp">
        <pc:chgData name="Magdalena Ulman-Soczko" userId="S::m.ulman-soczko@sp1piast.edu.pl::f4116dfd-db63-4a32-889c-badf4888216b" providerId="AD" clId="Web-{1E1BEA07-03C9-3644-633C-5D19F2324A41}" dt="2021-04-19T12:39:03.390" v="52" actId="20577"/>
        <pc:sldMkLst>
          <pc:docMk/>
          <pc:sldMk cId="3330346437" sldId="269"/>
        </pc:sldMkLst>
        <pc:spChg chg="mod">
          <ac:chgData name="Magdalena Ulman-Soczko" userId="S::m.ulman-soczko@sp1piast.edu.pl::f4116dfd-db63-4a32-889c-badf4888216b" providerId="AD" clId="Web-{1E1BEA07-03C9-3644-633C-5D19F2324A41}" dt="2021-04-19T12:39:03.390" v="52" actId="20577"/>
          <ac:spMkLst>
            <pc:docMk/>
            <pc:sldMk cId="3330346437" sldId="269"/>
            <ac:spMk id="3" creationId="{FD1345D7-04D5-47D0-8766-C8A9027E4732}"/>
          </ac:spMkLst>
        </pc:spChg>
      </pc:sldChg>
    </pc:docChg>
  </pc:docChgLst>
  <pc:docChgLst>
    <pc:chgData name="Magdalena Ulman-Soczko" userId="S::m.ulman-soczko@sp1piast.edu.pl::f4116dfd-db63-4a32-889c-badf4888216b" providerId="AD" clId="Web-{0B4A213B-F9C7-449F-354E-EB985F61786E}"/>
    <pc:docChg chg="addSld delSld modSld">
      <pc:chgData name="Magdalena Ulman-Soczko" userId="S::m.ulman-soczko@sp1piast.edu.pl::f4116dfd-db63-4a32-889c-badf4888216b" providerId="AD" clId="Web-{0B4A213B-F9C7-449F-354E-EB985F61786E}" dt="2021-04-13T19:33:03.498" v="656" actId="20577"/>
      <pc:docMkLst>
        <pc:docMk/>
      </pc:docMkLst>
      <pc:sldChg chg="modSp">
        <pc:chgData name="Magdalena Ulman-Soczko" userId="S::m.ulman-soczko@sp1piast.edu.pl::f4116dfd-db63-4a32-889c-badf4888216b" providerId="AD" clId="Web-{0B4A213B-F9C7-449F-354E-EB985F61786E}" dt="2021-04-13T19:00:05.077" v="57" actId="20577"/>
        <pc:sldMkLst>
          <pc:docMk/>
          <pc:sldMk cId="2485370953" sldId="257"/>
        </pc:sldMkLst>
        <pc:spChg chg="mod">
          <ac:chgData name="Magdalena Ulman-Soczko" userId="S::m.ulman-soczko@sp1piast.edu.pl::f4116dfd-db63-4a32-889c-badf4888216b" providerId="AD" clId="Web-{0B4A213B-F9C7-449F-354E-EB985F61786E}" dt="2021-04-13T19:00:05.077" v="57" actId="20577"/>
          <ac:spMkLst>
            <pc:docMk/>
            <pc:sldMk cId="2485370953" sldId="257"/>
            <ac:spMk id="3" creationId="{F33BF6C2-A22D-45CE-9DFC-0BA46D88FD15}"/>
          </ac:spMkLst>
        </pc:spChg>
      </pc:sldChg>
      <pc:sldChg chg="modSp">
        <pc:chgData name="Magdalena Ulman-Soczko" userId="S::m.ulman-soczko@sp1piast.edu.pl::f4116dfd-db63-4a32-889c-badf4888216b" providerId="AD" clId="Web-{0B4A213B-F9C7-449F-354E-EB985F61786E}" dt="2021-04-13T18:59:37.483" v="56" actId="20577"/>
        <pc:sldMkLst>
          <pc:docMk/>
          <pc:sldMk cId="89583672" sldId="258"/>
        </pc:sldMkLst>
        <pc:spChg chg="mod">
          <ac:chgData name="Magdalena Ulman-Soczko" userId="S::m.ulman-soczko@sp1piast.edu.pl::f4116dfd-db63-4a32-889c-badf4888216b" providerId="AD" clId="Web-{0B4A213B-F9C7-449F-354E-EB985F61786E}" dt="2021-04-13T18:59:37.483" v="56" actId="20577"/>
          <ac:spMkLst>
            <pc:docMk/>
            <pc:sldMk cId="89583672" sldId="258"/>
            <ac:spMk id="3" creationId="{87E256A5-83F7-44DA-BD28-6EABB78FA055}"/>
          </ac:spMkLst>
        </pc:spChg>
      </pc:sldChg>
      <pc:sldChg chg="modSp">
        <pc:chgData name="Magdalena Ulman-Soczko" userId="S::m.ulman-soczko@sp1piast.edu.pl::f4116dfd-db63-4a32-889c-badf4888216b" providerId="AD" clId="Web-{0B4A213B-F9C7-449F-354E-EB985F61786E}" dt="2021-04-13T18:59:20.326" v="55" actId="20577"/>
        <pc:sldMkLst>
          <pc:docMk/>
          <pc:sldMk cId="3615306022" sldId="259"/>
        </pc:sldMkLst>
        <pc:spChg chg="mod">
          <ac:chgData name="Magdalena Ulman-Soczko" userId="S::m.ulman-soczko@sp1piast.edu.pl::f4116dfd-db63-4a32-889c-badf4888216b" providerId="AD" clId="Web-{0B4A213B-F9C7-449F-354E-EB985F61786E}" dt="2021-04-13T18:59:20.326" v="55" actId="20577"/>
          <ac:spMkLst>
            <pc:docMk/>
            <pc:sldMk cId="3615306022" sldId="259"/>
            <ac:spMk id="3" creationId="{6817DD35-F95C-4E67-B874-8C94ADF06668}"/>
          </ac:spMkLst>
        </pc:spChg>
      </pc:sldChg>
      <pc:sldChg chg="modSp">
        <pc:chgData name="Magdalena Ulman-Soczko" userId="S::m.ulman-soczko@sp1piast.edu.pl::f4116dfd-db63-4a32-889c-badf4888216b" providerId="AD" clId="Web-{0B4A213B-F9C7-449F-354E-EB985F61786E}" dt="2021-04-13T18:59:01.935" v="54" actId="20577"/>
        <pc:sldMkLst>
          <pc:docMk/>
          <pc:sldMk cId="1172987094" sldId="260"/>
        </pc:sldMkLst>
        <pc:spChg chg="mod">
          <ac:chgData name="Magdalena Ulman-Soczko" userId="S::m.ulman-soczko@sp1piast.edu.pl::f4116dfd-db63-4a32-889c-badf4888216b" providerId="AD" clId="Web-{0B4A213B-F9C7-449F-354E-EB985F61786E}" dt="2021-04-13T18:59:01.935" v="54" actId="20577"/>
          <ac:spMkLst>
            <pc:docMk/>
            <pc:sldMk cId="1172987094" sldId="260"/>
            <ac:spMk id="3" creationId="{5300E010-CDE0-4E35-99D5-D7BF447BB089}"/>
          </ac:spMkLst>
        </pc:spChg>
      </pc:sldChg>
      <pc:sldChg chg="modSp">
        <pc:chgData name="Magdalena Ulman-Soczko" userId="S::m.ulman-soczko@sp1piast.edu.pl::f4116dfd-db63-4a32-889c-badf4888216b" providerId="AD" clId="Web-{0B4A213B-F9C7-449F-354E-EB985F61786E}" dt="2021-04-13T18:58:47.732" v="53" actId="20577"/>
        <pc:sldMkLst>
          <pc:docMk/>
          <pc:sldMk cId="3183658621" sldId="261"/>
        </pc:sldMkLst>
        <pc:spChg chg="mod">
          <ac:chgData name="Magdalena Ulman-Soczko" userId="S::m.ulman-soczko@sp1piast.edu.pl::f4116dfd-db63-4a32-889c-badf4888216b" providerId="AD" clId="Web-{0B4A213B-F9C7-449F-354E-EB985F61786E}" dt="2021-04-13T18:56:55.136" v="4" actId="20577"/>
          <ac:spMkLst>
            <pc:docMk/>
            <pc:sldMk cId="3183658621" sldId="261"/>
            <ac:spMk id="2" creationId="{C5700A52-941C-4F38-934D-4A6049DAC76A}"/>
          </ac:spMkLst>
        </pc:spChg>
        <pc:spChg chg="mod">
          <ac:chgData name="Magdalena Ulman-Soczko" userId="S::m.ulman-soczko@sp1piast.edu.pl::f4116dfd-db63-4a32-889c-badf4888216b" providerId="AD" clId="Web-{0B4A213B-F9C7-449F-354E-EB985F61786E}" dt="2021-04-13T18:58:47.732" v="53" actId="20577"/>
          <ac:spMkLst>
            <pc:docMk/>
            <pc:sldMk cId="3183658621" sldId="261"/>
            <ac:spMk id="3" creationId="{98697903-6D40-475C-8BE3-3E5F76F2EF6F}"/>
          </ac:spMkLst>
        </pc:spChg>
      </pc:sldChg>
      <pc:sldChg chg="modSp new">
        <pc:chgData name="Magdalena Ulman-Soczko" userId="S::m.ulman-soczko@sp1piast.edu.pl::f4116dfd-db63-4a32-889c-badf4888216b" providerId="AD" clId="Web-{0B4A213B-F9C7-449F-354E-EB985F61786E}" dt="2021-04-13T19:10:20.701" v="184" actId="20577"/>
        <pc:sldMkLst>
          <pc:docMk/>
          <pc:sldMk cId="3696350766" sldId="262"/>
        </pc:sldMkLst>
        <pc:spChg chg="mod">
          <ac:chgData name="Magdalena Ulman-Soczko" userId="S::m.ulman-soczko@sp1piast.edu.pl::f4116dfd-db63-4a32-889c-badf4888216b" providerId="AD" clId="Web-{0B4A213B-F9C7-449F-354E-EB985F61786E}" dt="2021-04-13T19:01:19.485" v="67" actId="20577"/>
          <ac:spMkLst>
            <pc:docMk/>
            <pc:sldMk cId="3696350766" sldId="262"/>
            <ac:spMk id="2" creationId="{C68A45FC-7991-4E0A-BD3B-15EB8924986C}"/>
          </ac:spMkLst>
        </pc:spChg>
        <pc:spChg chg="mod">
          <ac:chgData name="Magdalena Ulman-Soczko" userId="S::m.ulman-soczko@sp1piast.edu.pl::f4116dfd-db63-4a32-889c-badf4888216b" providerId="AD" clId="Web-{0B4A213B-F9C7-449F-354E-EB985F61786E}" dt="2021-04-13T19:10:20.701" v="184" actId="20577"/>
          <ac:spMkLst>
            <pc:docMk/>
            <pc:sldMk cId="3696350766" sldId="262"/>
            <ac:spMk id="3" creationId="{A5086205-952D-4910-B73E-4E75DC92508C}"/>
          </ac:spMkLst>
        </pc:spChg>
      </pc:sldChg>
      <pc:sldChg chg="modSp new">
        <pc:chgData name="Magdalena Ulman-Soczko" userId="S::m.ulman-soczko@sp1piast.edu.pl::f4116dfd-db63-4a32-889c-badf4888216b" providerId="AD" clId="Web-{0B4A213B-F9C7-449F-354E-EB985F61786E}" dt="2021-04-13T19:13:36.612" v="259" actId="20577"/>
        <pc:sldMkLst>
          <pc:docMk/>
          <pc:sldMk cId="3015326409" sldId="263"/>
        </pc:sldMkLst>
        <pc:spChg chg="mod">
          <ac:chgData name="Magdalena Ulman-Soczko" userId="S::m.ulman-soczko@sp1piast.edu.pl::f4116dfd-db63-4a32-889c-badf4888216b" providerId="AD" clId="Web-{0B4A213B-F9C7-449F-354E-EB985F61786E}" dt="2021-04-13T19:11:02.296" v="189" actId="20577"/>
          <ac:spMkLst>
            <pc:docMk/>
            <pc:sldMk cId="3015326409" sldId="263"/>
            <ac:spMk id="2" creationId="{5FD76051-8E4B-4898-A15F-3155C99C7338}"/>
          </ac:spMkLst>
        </pc:spChg>
        <pc:spChg chg="mod">
          <ac:chgData name="Magdalena Ulman-Soczko" userId="S::m.ulman-soczko@sp1piast.edu.pl::f4116dfd-db63-4a32-889c-badf4888216b" providerId="AD" clId="Web-{0B4A213B-F9C7-449F-354E-EB985F61786E}" dt="2021-04-13T19:13:36.612" v="259" actId="20577"/>
          <ac:spMkLst>
            <pc:docMk/>
            <pc:sldMk cId="3015326409" sldId="263"/>
            <ac:spMk id="3" creationId="{721FB3B8-EA1D-4FE7-B9C3-770638F78A74}"/>
          </ac:spMkLst>
        </pc:spChg>
      </pc:sldChg>
      <pc:sldChg chg="modSp new">
        <pc:chgData name="Magdalena Ulman-Soczko" userId="S::m.ulman-soczko@sp1piast.edu.pl::f4116dfd-db63-4a32-889c-badf4888216b" providerId="AD" clId="Web-{0B4A213B-F9C7-449F-354E-EB985F61786E}" dt="2021-04-13T19:27:43.804" v="592" actId="20577"/>
        <pc:sldMkLst>
          <pc:docMk/>
          <pc:sldMk cId="3833345633" sldId="264"/>
        </pc:sldMkLst>
        <pc:spChg chg="mod">
          <ac:chgData name="Magdalena Ulman-Soczko" userId="S::m.ulman-soczko@sp1piast.edu.pl::f4116dfd-db63-4a32-889c-badf4888216b" providerId="AD" clId="Web-{0B4A213B-F9C7-449F-354E-EB985F61786E}" dt="2021-04-13T19:17:51.884" v="281" actId="20577"/>
          <ac:spMkLst>
            <pc:docMk/>
            <pc:sldMk cId="3833345633" sldId="264"/>
            <ac:spMk id="2" creationId="{2471C3B9-BE23-4CDC-A6B9-910D4BF9BDB5}"/>
          </ac:spMkLst>
        </pc:spChg>
        <pc:spChg chg="mod">
          <ac:chgData name="Magdalena Ulman-Soczko" userId="S::m.ulman-soczko@sp1piast.edu.pl::f4116dfd-db63-4a32-889c-badf4888216b" providerId="AD" clId="Web-{0B4A213B-F9C7-449F-354E-EB985F61786E}" dt="2021-04-13T19:27:43.804" v="592" actId="20577"/>
          <ac:spMkLst>
            <pc:docMk/>
            <pc:sldMk cId="3833345633" sldId="264"/>
            <ac:spMk id="3" creationId="{9653D64F-FF26-462E-846B-5C8783D1FCCD}"/>
          </ac:spMkLst>
        </pc:spChg>
      </pc:sldChg>
      <pc:sldChg chg="new del">
        <pc:chgData name="Magdalena Ulman-Soczko" userId="S::m.ulman-soczko@sp1piast.edu.pl::f4116dfd-db63-4a32-889c-badf4888216b" providerId="AD" clId="Web-{0B4A213B-F9C7-449F-354E-EB985F61786E}" dt="2021-04-13T19:16:12.084" v="261"/>
        <pc:sldMkLst>
          <pc:docMk/>
          <pc:sldMk cId="4119898242" sldId="264"/>
        </pc:sldMkLst>
      </pc:sldChg>
      <pc:sldChg chg="modSp new">
        <pc:chgData name="Magdalena Ulman-Soczko" userId="S::m.ulman-soczko@sp1piast.edu.pl::f4116dfd-db63-4a32-889c-badf4888216b" providerId="AD" clId="Web-{0B4A213B-F9C7-449F-354E-EB985F61786E}" dt="2021-04-13T19:33:03.498" v="656" actId="20577"/>
        <pc:sldMkLst>
          <pc:docMk/>
          <pc:sldMk cId="2398608911" sldId="265"/>
        </pc:sldMkLst>
        <pc:spChg chg="mod">
          <ac:chgData name="Magdalena Ulman-Soczko" userId="S::m.ulman-soczko@sp1piast.edu.pl::f4116dfd-db63-4a32-889c-badf4888216b" providerId="AD" clId="Web-{0B4A213B-F9C7-449F-354E-EB985F61786E}" dt="2021-04-13T19:27:58.601" v="601" actId="20577"/>
          <ac:spMkLst>
            <pc:docMk/>
            <pc:sldMk cId="2398608911" sldId="265"/>
            <ac:spMk id="2" creationId="{5D903137-38D3-4A1B-8B46-E1670DAB0BC3}"/>
          </ac:spMkLst>
        </pc:spChg>
        <pc:spChg chg="mod">
          <ac:chgData name="Magdalena Ulman-Soczko" userId="S::m.ulman-soczko@sp1piast.edu.pl::f4116dfd-db63-4a32-889c-badf4888216b" providerId="AD" clId="Web-{0B4A213B-F9C7-449F-354E-EB985F61786E}" dt="2021-04-13T19:33:03.498" v="656" actId="20577"/>
          <ac:spMkLst>
            <pc:docMk/>
            <pc:sldMk cId="2398608911" sldId="265"/>
            <ac:spMk id="3" creationId="{335B0981-5D36-47E0-A658-78ED34518A22}"/>
          </ac:spMkLst>
        </pc:spChg>
      </pc:sldChg>
    </pc:docChg>
  </pc:docChgLst>
  <pc:docChgLst>
    <pc:chgData name="Magdalena Ulman-Soczko" userId="S::m.ulman-soczko@sp1piast.edu.pl::f4116dfd-db63-4a32-889c-badf4888216b" providerId="AD" clId="Web-{EF7FBF9F-8054-2000-A5AD-D2C3CB02F466}"/>
    <pc:docChg chg="addSld delSld modSld">
      <pc:chgData name="Magdalena Ulman-Soczko" userId="S::m.ulman-soczko@sp1piast.edu.pl::f4116dfd-db63-4a32-889c-badf4888216b" providerId="AD" clId="Web-{EF7FBF9F-8054-2000-A5AD-D2C3CB02F466}" dt="2021-04-18T17:42:24.794" v="732" actId="20577"/>
      <pc:docMkLst>
        <pc:docMk/>
      </pc:docMkLst>
      <pc:sldChg chg="modSp">
        <pc:chgData name="Magdalena Ulman-Soczko" userId="S::m.ulman-soczko@sp1piast.edu.pl::f4116dfd-db63-4a32-889c-badf4888216b" providerId="AD" clId="Web-{EF7FBF9F-8054-2000-A5AD-D2C3CB02F466}" dt="2021-04-18T16:44:32.469" v="232" actId="20577"/>
        <pc:sldMkLst>
          <pc:docMk/>
          <pc:sldMk cId="2485370953" sldId="257"/>
        </pc:sldMkLst>
        <pc:spChg chg="mod">
          <ac:chgData name="Magdalena Ulman-Soczko" userId="S::m.ulman-soczko@sp1piast.edu.pl::f4116dfd-db63-4a32-889c-badf4888216b" providerId="AD" clId="Web-{EF7FBF9F-8054-2000-A5AD-D2C3CB02F466}" dt="2021-04-18T16:44:32.469" v="232" actId="20577"/>
          <ac:spMkLst>
            <pc:docMk/>
            <pc:sldMk cId="2485370953" sldId="257"/>
            <ac:spMk id="2" creationId="{1D1808D4-3B2C-4096-AF69-D459223934F5}"/>
          </ac:spMkLst>
        </pc:spChg>
      </pc:sldChg>
      <pc:sldChg chg="modSp">
        <pc:chgData name="Magdalena Ulman-Soczko" userId="S::m.ulman-soczko@sp1piast.edu.pl::f4116dfd-db63-4a32-889c-badf4888216b" providerId="AD" clId="Web-{EF7FBF9F-8054-2000-A5AD-D2C3CB02F466}" dt="2021-04-18T17:37:03.194" v="729" actId="20577"/>
        <pc:sldMkLst>
          <pc:docMk/>
          <pc:sldMk cId="89583672" sldId="258"/>
        </pc:sldMkLst>
        <pc:spChg chg="mod">
          <ac:chgData name="Magdalena Ulman-Soczko" userId="S::m.ulman-soczko@sp1piast.edu.pl::f4116dfd-db63-4a32-889c-badf4888216b" providerId="AD" clId="Web-{EF7FBF9F-8054-2000-A5AD-D2C3CB02F466}" dt="2021-04-18T16:46:31.300" v="248" actId="20577"/>
          <ac:spMkLst>
            <pc:docMk/>
            <pc:sldMk cId="89583672" sldId="258"/>
            <ac:spMk id="2" creationId="{1514D412-3A07-413B-B259-8C66CD82572E}"/>
          </ac:spMkLst>
        </pc:spChg>
        <pc:spChg chg="mod">
          <ac:chgData name="Magdalena Ulman-Soczko" userId="S::m.ulman-soczko@sp1piast.edu.pl::f4116dfd-db63-4a32-889c-badf4888216b" providerId="AD" clId="Web-{EF7FBF9F-8054-2000-A5AD-D2C3CB02F466}" dt="2021-04-18T17:37:03.194" v="729" actId="20577"/>
          <ac:spMkLst>
            <pc:docMk/>
            <pc:sldMk cId="89583672" sldId="258"/>
            <ac:spMk id="3" creationId="{87E256A5-83F7-44DA-BD28-6EABB78FA055}"/>
          </ac:spMkLst>
        </pc:spChg>
      </pc:sldChg>
      <pc:sldChg chg="modSp">
        <pc:chgData name="Magdalena Ulman-Soczko" userId="S::m.ulman-soczko@sp1piast.edu.pl::f4116dfd-db63-4a32-889c-badf4888216b" providerId="AD" clId="Web-{EF7FBF9F-8054-2000-A5AD-D2C3CB02F466}" dt="2021-04-18T16:52:50.229" v="351" actId="20577"/>
        <pc:sldMkLst>
          <pc:docMk/>
          <pc:sldMk cId="3615306022" sldId="259"/>
        </pc:sldMkLst>
        <pc:spChg chg="mod">
          <ac:chgData name="Magdalena Ulman-Soczko" userId="S::m.ulman-soczko@sp1piast.edu.pl::f4116dfd-db63-4a32-889c-badf4888216b" providerId="AD" clId="Web-{EF7FBF9F-8054-2000-A5AD-D2C3CB02F466}" dt="2021-04-18T16:50:08.460" v="330" actId="20577"/>
          <ac:spMkLst>
            <pc:docMk/>
            <pc:sldMk cId="3615306022" sldId="259"/>
            <ac:spMk id="2" creationId="{24121AD2-07C9-41D7-ABCC-AA507E78B46C}"/>
          </ac:spMkLst>
        </pc:spChg>
        <pc:spChg chg="mod">
          <ac:chgData name="Magdalena Ulman-Soczko" userId="S::m.ulman-soczko@sp1piast.edu.pl::f4116dfd-db63-4a32-889c-badf4888216b" providerId="AD" clId="Web-{EF7FBF9F-8054-2000-A5AD-D2C3CB02F466}" dt="2021-04-18T16:52:50.229" v="351" actId="20577"/>
          <ac:spMkLst>
            <pc:docMk/>
            <pc:sldMk cId="3615306022" sldId="259"/>
            <ac:spMk id="3" creationId="{6817DD35-F95C-4E67-B874-8C94ADF06668}"/>
          </ac:spMkLst>
        </pc:spChg>
      </pc:sldChg>
      <pc:sldChg chg="modSp">
        <pc:chgData name="Magdalena Ulman-Soczko" userId="S::m.ulman-soczko@sp1piast.edu.pl::f4116dfd-db63-4a32-889c-badf4888216b" providerId="AD" clId="Web-{EF7FBF9F-8054-2000-A5AD-D2C3CB02F466}" dt="2021-04-18T16:55:34.264" v="439" actId="20577"/>
        <pc:sldMkLst>
          <pc:docMk/>
          <pc:sldMk cId="1172987094" sldId="260"/>
        </pc:sldMkLst>
        <pc:spChg chg="mod">
          <ac:chgData name="Magdalena Ulman-Soczko" userId="S::m.ulman-soczko@sp1piast.edu.pl::f4116dfd-db63-4a32-889c-badf4888216b" providerId="AD" clId="Web-{EF7FBF9F-8054-2000-A5AD-D2C3CB02F466}" dt="2021-04-18T16:53:06.839" v="354" actId="20577"/>
          <ac:spMkLst>
            <pc:docMk/>
            <pc:sldMk cId="1172987094" sldId="260"/>
            <ac:spMk id="2" creationId="{69D99B3D-9DE4-41E8-A468-99D557C90153}"/>
          </ac:spMkLst>
        </pc:spChg>
        <pc:spChg chg="mod">
          <ac:chgData name="Magdalena Ulman-Soczko" userId="S::m.ulman-soczko@sp1piast.edu.pl::f4116dfd-db63-4a32-889c-badf4888216b" providerId="AD" clId="Web-{EF7FBF9F-8054-2000-A5AD-D2C3CB02F466}" dt="2021-04-18T16:55:34.264" v="439" actId="20577"/>
          <ac:spMkLst>
            <pc:docMk/>
            <pc:sldMk cId="1172987094" sldId="260"/>
            <ac:spMk id="3" creationId="{5300E010-CDE0-4E35-99D5-D7BF447BB089}"/>
          </ac:spMkLst>
        </pc:spChg>
      </pc:sldChg>
      <pc:sldChg chg="modSp">
        <pc:chgData name="Magdalena Ulman-Soczko" userId="S::m.ulman-soczko@sp1piast.edu.pl::f4116dfd-db63-4a32-889c-badf4888216b" providerId="AD" clId="Web-{EF7FBF9F-8054-2000-A5AD-D2C3CB02F466}" dt="2021-04-18T16:58:14.893" v="513" actId="20577"/>
        <pc:sldMkLst>
          <pc:docMk/>
          <pc:sldMk cId="3183658621" sldId="261"/>
        </pc:sldMkLst>
        <pc:spChg chg="mod">
          <ac:chgData name="Magdalena Ulman-Soczko" userId="S::m.ulman-soczko@sp1piast.edu.pl::f4116dfd-db63-4a32-889c-badf4888216b" providerId="AD" clId="Web-{EF7FBF9F-8054-2000-A5AD-D2C3CB02F466}" dt="2021-04-18T16:58:14.893" v="513" actId="20577"/>
          <ac:spMkLst>
            <pc:docMk/>
            <pc:sldMk cId="3183658621" sldId="261"/>
            <ac:spMk id="3" creationId="{98697903-6D40-475C-8BE3-3E5F76F2EF6F}"/>
          </ac:spMkLst>
        </pc:spChg>
      </pc:sldChg>
      <pc:sldChg chg="modSp">
        <pc:chgData name="Magdalena Ulman-Soczko" userId="S::m.ulman-soczko@sp1piast.edu.pl::f4116dfd-db63-4a32-889c-badf4888216b" providerId="AD" clId="Web-{EF7FBF9F-8054-2000-A5AD-D2C3CB02F466}" dt="2021-04-18T17:40:28.870" v="731" actId="20577"/>
        <pc:sldMkLst>
          <pc:docMk/>
          <pc:sldMk cId="3696350766" sldId="262"/>
        </pc:sldMkLst>
        <pc:spChg chg="mod">
          <ac:chgData name="Magdalena Ulman-Soczko" userId="S::m.ulman-soczko@sp1piast.edu.pl::f4116dfd-db63-4a32-889c-badf4888216b" providerId="AD" clId="Web-{EF7FBF9F-8054-2000-A5AD-D2C3CB02F466}" dt="2021-04-18T16:35:44.818" v="74" actId="20577"/>
          <ac:spMkLst>
            <pc:docMk/>
            <pc:sldMk cId="3696350766" sldId="262"/>
            <ac:spMk id="2" creationId="{C68A45FC-7991-4E0A-BD3B-15EB8924986C}"/>
          </ac:spMkLst>
        </pc:spChg>
        <pc:spChg chg="mod">
          <ac:chgData name="Magdalena Ulman-Soczko" userId="S::m.ulman-soczko@sp1piast.edu.pl::f4116dfd-db63-4a32-889c-badf4888216b" providerId="AD" clId="Web-{EF7FBF9F-8054-2000-A5AD-D2C3CB02F466}" dt="2021-04-18T17:40:28.870" v="731" actId="20577"/>
          <ac:spMkLst>
            <pc:docMk/>
            <pc:sldMk cId="3696350766" sldId="262"/>
            <ac:spMk id="3" creationId="{A5086205-952D-4910-B73E-4E75DC92508C}"/>
          </ac:spMkLst>
        </pc:spChg>
      </pc:sldChg>
      <pc:sldChg chg="modSp">
        <pc:chgData name="Magdalena Ulman-Soczko" userId="S::m.ulman-soczko@sp1piast.edu.pl::f4116dfd-db63-4a32-889c-badf4888216b" providerId="AD" clId="Web-{EF7FBF9F-8054-2000-A5AD-D2C3CB02F466}" dt="2021-04-18T16:38:24.946" v="114" actId="20577"/>
        <pc:sldMkLst>
          <pc:docMk/>
          <pc:sldMk cId="3015326409" sldId="263"/>
        </pc:sldMkLst>
        <pc:spChg chg="mod">
          <ac:chgData name="Magdalena Ulman-Soczko" userId="S::m.ulman-soczko@sp1piast.edu.pl::f4116dfd-db63-4a32-889c-badf4888216b" providerId="AD" clId="Web-{EF7FBF9F-8054-2000-A5AD-D2C3CB02F466}" dt="2021-04-18T16:37:34.945" v="104" actId="20577"/>
          <ac:spMkLst>
            <pc:docMk/>
            <pc:sldMk cId="3015326409" sldId="263"/>
            <ac:spMk id="2" creationId="{5FD76051-8E4B-4898-A15F-3155C99C7338}"/>
          </ac:spMkLst>
        </pc:spChg>
        <pc:spChg chg="mod">
          <ac:chgData name="Magdalena Ulman-Soczko" userId="S::m.ulman-soczko@sp1piast.edu.pl::f4116dfd-db63-4a32-889c-badf4888216b" providerId="AD" clId="Web-{EF7FBF9F-8054-2000-A5AD-D2C3CB02F466}" dt="2021-04-18T16:38:24.946" v="114" actId="20577"/>
          <ac:spMkLst>
            <pc:docMk/>
            <pc:sldMk cId="3015326409" sldId="263"/>
            <ac:spMk id="3" creationId="{721FB3B8-EA1D-4FE7-B9C3-770638F78A74}"/>
          </ac:spMkLst>
        </pc:spChg>
      </pc:sldChg>
      <pc:sldChg chg="modSp">
        <pc:chgData name="Magdalena Ulman-Soczko" userId="S::m.ulman-soczko@sp1piast.edu.pl::f4116dfd-db63-4a32-889c-badf4888216b" providerId="AD" clId="Web-{EF7FBF9F-8054-2000-A5AD-D2C3CB02F466}" dt="2021-04-18T16:41:06.152" v="128" actId="20577"/>
        <pc:sldMkLst>
          <pc:docMk/>
          <pc:sldMk cId="3833345633" sldId="264"/>
        </pc:sldMkLst>
        <pc:spChg chg="mod">
          <ac:chgData name="Magdalena Ulman-Soczko" userId="S::m.ulman-soczko@sp1piast.edu.pl::f4116dfd-db63-4a32-889c-badf4888216b" providerId="AD" clId="Web-{EF7FBF9F-8054-2000-A5AD-D2C3CB02F466}" dt="2021-04-18T16:40:22.183" v="122" actId="20577"/>
          <ac:spMkLst>
            <pc:docMk/>
            <pc:sldMk cId="3833345633" sldId="264"/>
            <ac:spMk id="2" creationId="{2471C3B9-BE23-4CDC-A6B9-910D4BF9BDB5}"/>
          </ac:spMkLst>
        </pc:spChg>
        <pc:spChg chg="mod">
          <ac:chgData name="Magdalena Ulman-Soczko" userId="S::m.ulman-soczko@sp1piast.edu.pl::f4116dfd-db63-4a32-889c-badf4888216b" providerId="AD" clId="Web-{EF7FBF9F-8054-2000-A5AD-D2C3CB02F466}" dt="2021-04-18T16:41:06.152" v="128" actId="20577"/>
          <ac:spMkLst>
            <pc:docMk/>
            <pc:sldMk cId="3833345633" sldId="264"/>
            <ac:spMk id="3" creationId="{9653D64F-FF26-462E-846B-5C8783D1FCCD}"/>
          </ac:spMkLst>
        </pc:spChg>
      </pc:sldChg>
      <pc:sldChg chg="modSp">
        <pc:chgData name="Magdalena Ulman-Soczko" userId="S::m.ulman-soczko@sp1piast.edu.pl::f4116dfd-db63-4a32-889c-badf4888216b" providerId="AD" clId="Web-{EF7FBF9F-8054-2000-A5AD-D2C3CB02F466}" dt="2021-04-18T17:28:30.496" v="720" actId="20577"/>
        <pc:sldMkLst>
          <pc:docMk/>
          <pc:sldMk cId="2398608911" sldId="265"/>
        </pc:sldMkLst>
        <pc:spChg chg="mod">
          <ac:chgData name="Magdalena Ulman-Soczko" userId="S::m.ulman-soczko@sp1piast.edu.pl::f4116dfd-db63-4a32-889c-badf4888216b" providerId="AD" clId="Web-{EF7FBF9F-8054-2000-A5AD-D2C3CB02F466}" dt="2021-04-18T16:41:25.262" v="135" actId="20577"/>
          <ac:spMkLst>
            <pc:docMk/>
            <pc:sldMk cId="2398608911" sldId="265"/>
            <ac:spMk id="2" creationId="{5D903137-38D3-4A1B-8B46-E1670DAB0BC3}"/>
          </ac:spMkLst>
        </pc:spChg>
        <pc:spChg chg="mod">
          <ac:chgData name="Magdalena Ulman-Soczko" userId="S::m.ulman-soczko@sp1piast.edu.pl::f4116dfd-db63-4a32-889c-badf4888216b" providerId="AD" clId="Web-{EF7FBF9F-8054-2000-A5AD-D2C3CB02F466}" dt="2021-04-18T17:28:30.496" v="720" actId="20577"/>
          <ac:spMkLst>
            <pc:docMk/>
            <pc:sldMk cId="2398608911" sldId="265"/>
            <ac:spMk id="3" creationId="{335B0981-5D36-47E0-A658-78ED34518A22}"/>
          </ac:spMkLst>
        </pc:spChg>
      </pc:sldChg>
      <pc:sldChg chg="modSp del">
        <pc:chgData name="Magdalena Ulman-Soczko" userId="S::m.ulman-soczko@sp1piast.edu.pl::f4116dfd-db63-4a32-889c-badf4888216b" providerId="AD" clId="Web-{EF7FBF9F-8054-2000-A5AD-D2C3CB02F466}" dt="2021-04-18T17:02:16.460" v="578"/>
        <pc:sldMkLst>
          <pc:docMk/>
          <pc:sldMk cId="836791425" sldId="266"/>
        </pc:sldMkLst>
        <pc:spChg chg="mod">
          <ac:chgData name="Magdalena Ulman-Soczko" userId="S::m.ulman-soczko@sp1piast.edu.pl::f4116dfd-db63-4a32-889c-badf4888216b" providerId="AD" clId="Web-{EF7FBF9F-8054-2000-A5AD-D2C3CB02F466}" dt="2021-04-18T17:02:04.382" v="577" actId="20577"/>
          <ac:spMkLst>
            <pc:docMk/>
            <pc:sldMk cId="836791425" sldId="266"/>
            <ac:spMk id="2" creationId="{1F40E519-7001-4E70-BDDE-97E5E9C53703}"/>
          </ac:spMkLst>
        </pc:spChg>
      </pc:sldChg>
      <pc:sldChg chg="modSp new">
        <pc:chgData name="Magdalena Ulman-Soczko" userId="S::m.ulman-soczko@sp1piast.edu.pl::f4116dfd-db63-4a32-889c-badf4888216b" providerId="AD" clId="Web-{EF7FBF9F-8054-2000-A5AD-D2C3CB02F466}" dt="2021-04-18T16:58:53.581" v="516" actId="20577"/>
        <pc:sldMkLst>
          <pc:docMk/>
          <pc:sldMk cId="2072662898" sldId="267"/>
        </pc:sldMkLst>
        <pc:spChg chg="mod">
          <ac:chgData name="Magdalena Ulman-Soczko" userId="S::m.ulman-soczko@sp1piast.edu.pl::f4116dfd-db63-4a32-889c-badf4888216b" providerId="AD" clId="Web-{EF7FBF9F-8054-2000-A5AD-D2C3CB02F466}" dt="2021-04-18T16:32:29.892" v="9" actId="20577"/>
          <ac:spMkLst>
            <pc:docMk/>
            <pc:sldMk cId="2072662898" sldId="267"/>
            <ac:spMk id="2" creationId="{E9877E9D-DA14-42AF-935E-7E647FD1953E}"/>
          </ac:spMkLst>
        </pc:spChg>
        <pc:spChg chg="mod">
          <ac:chgData name="Magdalena Ulman-Soczko" userId="S::m.ulman-soczko@sp1piast.edu.pl::f4116dfd-db63-4a32-889c-badf4888216b" providerId="AD" clId="Web-{EF7FBF9F-8054-2000-A5AD-D2C3CB02F466}" dt="2021-04-18T16:58:53.581" v="516" actId="20577"/>
          <ac:spMkLst>
            <pc:docMk/>
            <pc:sldMk cId="2072662898" sldId="267"/>
            <ac:spMk id="3" creationId="{77F8A006-B124-41A9-8A5E-CEFBFF1CD395}"/>
          </ac:spMkLst>
        </pc:spChg>
      </pc:sldChg>
      <pc:sldChg chg="modSp new del">
        <pc:chgData name="Magdalena Ulman-Soczko" userId="S::m.ulman-soczko@sp1piast.edu.pl::f4116dfd-db63-4a32-889c-badf4888216b" providerId="AD" clId="Web-{EF7FBF9F-8054-2000-A5AD-D2C3CB02F466}" dt="2021-04-18T17:00:21.317" v="570"/>
        <pc:sldMkLst>
          <pc:docMk/>
          <pc:sldMk cId="329703610" sldId="268"/>
        </pc:sldMkLst>
        <pc:spChg chg="mod">
          <ac:chgData name="Magdalena Ulman-Soczko" userId="S::m.ulman-soczko@sp1piast.edu.pl::f4116dfd-db63-4a32-889c-badf4888216b" providerId="AD" clId="Web-{EF7FBF9F-8054-2000-A5AD-D2C3CB02F466}" dt="2021-04-18T16:59:14.113" v="524" actId="20577"/>
          <ac:spMkLst>
            <pc:docMk/>
            <pc:sldMk cId="329703610" sldId="268"/>
            <ac:spMk id="2" creationId="{6BDC37A3-9794-45AF-AC95-704137442ADD}"/>
          </ac:spMkLst>
        </pc:spChg>
        <pc:spChg chg="mod">
          <ac:chgData name="Magdalena Ulman-Soczko" userId="S::m.ulman-soczko@sp1piast.edu.pl::f4116dfd-db63-4a32-889c-badf4888216b" providerId="AD" clId="Web-{EF7FBF9F-8054-2000-A5AD-D2C3CB02F466}" dt="2021-04-18T17:00:15.254" v="569" actId="20577"/>
          <ac:spMkLst>
            <pc:docMk/>
            <pc:sldMk cId="329703610" sldId="268"/>
            <ac:spMk id="3" creationId="{7E9553B4-4A5A-4C89-B318-F6193AB84520}"/>
          </ac:spMkLst>
        </pc:spChg>
      </pc:sldChg>
      <pc:sldChg chg="modSp new modTransition">
        <pc:chgData name="Magdalena Ulman-Soczko" userId="S::m.ulman-soczko@sp1piast.edu.pl::f4116dfd-db63-4a32-889c-badf4888216b" providerId="AD" clId="Web-{EF7FBF9F-8054-2000-A5AD-D2C3CB02F466}" dt="2021-04-18T17:42:24.794" v="732" actId="20577"/>
        <pc:sldMkLst>
          <pc:docMk/>
          <pc:sldMk cId="1075930703" sldId="268"/>
        </pc:sldMkLst>
        <pc:spChg chg="mod">
          <ac:chgData name="Magdalena Ulman-Soczko" userId="S::m.ulman-soczko@sp1piast.edu.pl::f4116dfd-db63-4a32-889c-badf4888216b" providerId="AD" clId="Web-{EF7FBF9F-8054-2000-A5AD-D2C3CB02F466}" dt="2021-04-18T17:28:38.808" v="721" actId="20577"/>
          <ac:spMkLst>
            <pc:docMk/>
            <pc:sldMk cId="1075930703" sldId="268"/>
            <ac:spMk id="2" creationId="{0F772F19-CD92-4E91-8669-84F668AA63F0}"/>
          </ac:spMkLst>
        </pc:spChg>
        <pc:spChg chg="mod">
          <ac:chgData name="Magdalena Ulman-Soczko" userId="S::m.ulman-soczko@sp1piast.edu.pl::f4116dfd-db63-4a32-889c-badf4888216b" providerId="AD" clId="Web-{EF7FBF9F-8054-2000-A5AD-D2C3CB02F466}" dt="2021-04-18T17:42:24.794" v="732" actId="20577"/>
          <ac:spMkLst>
            <pc:docMk/>
            <pc:sldMk cId="1075930703" sldId="268"/>
            <ac:spMk id="3" creationId="{7B59C154-DEAE-4AB5-B625-39F3ACCD1E3F}"/>
          </ac:spMkLst>
        </pc:spChg>
      </pc:sldChg>
      <pc:sldChg chg="modSp new">
        <pc:chgData name="Magdalena Ulman-Soczko" userId="S::m.ulman-soczko@sp1piast.edu.pl::f4116dfd-db63-4a32-889c-badf4888216b" providerId="AD" clId="Web-{EF7FBF9F-8054-2000-A5AD-D2C3CB02F466}" dt="2021-04-18T17:29:52.747" v="724" actId="20577"/>
        <pc:sldMkLst>
          <pc:docMk/>
          <pc:sldMk cId="3330346437" sldId="269"/>
        </pc:sldMkLst>
        <pc:spChg chg="mod">
          <ac:chgData name="Magdalena Ulman-Soczko" userId="S::m.ulman-soczko@sp1piast.edu.pl::f4116dfd-db63-4a32-889c-badf4888216b" providerId="AD" clId="Web-{EF7FBF9F-8054-2000-A5AD-D2C3CB02F466}" dt="2021-04-18T17:09:26.690" v="701" actId="20577"/>
          <ac:spMkLst>
            <pc:docMk/>
            <pc:sldMk cId="3330346437" sldId="269"/>
            <ac:spMk id="2" creationId="{DD1157DE-4DA3-4CD5-9683-11A2D7C0376E}"/>
          </ac:spMkLst>
        </pc:spChg>
        <pc:spChg chg="mod">
          <ac:chgData name="Magdalena Ulman-Soczko" userId="S::m.ulman-soczko@sp1piast.edu.pl::f4116dfd-db63-4a32-889c-badf4888216b" providerId="AD" clId="Web-{EF7FBF9F-8054-2000-A5AD-D2C3CB02F466}" dt="2021-04-18T17:29:52.747" v="724" actId="20577"/>
          <ac:spMkLst>
            <pc:docMk/>
            <pc:sldMk cId="3330346437" sldId="269"/>
            <ac:spMk id="3" creationId="{FD1345D7-04D5-47D0-8766-C8A9027E473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ekagemini.pl/poradnik/dziecko/czwarta-klasa-jak-pomoc-dzieciom-przekroczyc-kolejny-prog-szkolny/" TargetMode="External"/><Relationship Id="rId2" Type="http://schemas.openxmlformats.org/officeDocument/2006/relationships/hyperlink" Target="https://szkolnictwo.pl/index.php?id=PU487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p.wladyslawow.pl/publikacje/dlarodzicow_kl4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BF0792A-0F2B-4A2E-AB38-0A4F18A3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7DB18D-C2F1-4C8C-8808-9C01ECE68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D935FA-3336-4941-9214-E250A5727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45671" y="644327"/>
            <a:ext cx="9299965" cy="4811366"/>
            <a:chOff x="7639235" y="600024"/>
            <a:chExt cx="3898557" cy="687892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5D9E2ED-FF90-4200-A7EE-6D41D6526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39235" y="600024"/>
              <a:ext cx="3898557" cy="6878929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A4BEB8D-68AD-4314-8A2B-F8DC85A530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0263" y="1062693"/>
              <a:ext cx="3635738" cy="59547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408" y="1590734"/>
            <a:ext cx="7405874" cy="2520012"/>
          </a:xfrm>
          <a:solidFill>
            <a:schemeClr val="bg2"/>
          </a:solidFill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r>
              <a:rPr lang="en-US" sz="5600">
                <a:solidFill>
                  <a:schemeClr val="tx2"/>
                </a:solidFill>
              </a:rPr>
              <a:t>Klasa IV</a:t>
            </a:r>
            <a:br>
              <a:rPr lang="en-US" sz="5600">
                <a:solidFill>
                  <a:schemeClr val="tx2"/>
                </a:solidFill>
              </a:rPr>
            </a:br>
            <a:r>
              <a:rPr lang="en-US" sz="5600">
                <a:solidFill>
                  <a:schemeClr val="tx2"/>
                </a:solidFill>
              </a:rPr>
              <a:t>- Czyli jak się do niej przygotować?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7F797D1-251E-41FE-9FF8-AD487DEF2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1416139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9A0CE28-0E59-4F4D-9855-8A8DCE9A8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4285341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75CC23F7-9F20-4C4B-8608-BD4DE9728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1C3B9-BE23-4CDC-A6B9-910D4BF9B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Braki</a:t>
            </a:r>
            <a:r>
              <a:rPr lang="en-US" b="1" dirty="0"/>
              <a:t> w </a:t>
            </a:r>
            <a:r>
              <a:rPr lang="en-US" b="1" dirty="0" err="1"/>
              <a:t>wiedzy</a:t>
            </a:r>
            <a:r>
              <a:rPr lang="en-US" b="1" dirty="0"/>
              <a:t> I </a:t>
            </a:r>
            <a:r>
              <a:rPr lang="en-US" b="1" dirty="0" err="1"/>
              <a:t>umiejętnościach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3D64F-FF26-462E-846B-5C8783D1F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/>
              <a:t>Jeśli</a:t>
            </a:r>
            <a:r>
              <a:rPr lang="en-US" sz="2800" dirty="0"/>
              <a:t> </a:t>
            </a:r>
            <a:r>
              <a:rPr lang="en-US" sz="2800" dirty="0" err="1"/>
              <a:t>widzisz</a:t>
            </a:r>
            <a:r>
              <a:rPr lang="en-US" sz="2800" dirty="0"/>
              <a:t>, </a:t>
            </a:r>
            <a:r>
              <a:rPr lang="en-US" sz="2800" dirty="0" err="1"/>
              <a:t>że</a:t>
            </a:r>
            <a:r>
              <a:rPr lang="en-US" sz="2800" dirty="0"/>
              <a:t> </a:t>
            </a:r>
            <a:r>
              <a:rPr lang="en-US" sz="2800" dirty="0" err="1"/>
              <a:t>Twoje</a:t>
            </a:r>
            <a:r>
              <a:rPr lang="en-US" sz="2800" dirty="0"/>
              <a:t> </a:t>
            </a:r>
            <a:r>
              <a:rPr lang="en-US" sz="2800" dirty="0" err="1"/>
              <a:t>dziecko</a:t>
            </a:r>
            <a:r>
              <a:rPr lang="en-US" sz="2800" dirty="0"/>
              <a:t> </a:t>
            </a:r>
            <a:r>
              <a:rPr lang="en-US" sz="2800" dirty="0" err="1"/>
              <a:t>nie</a:t>
            </a:r>
            <a:r>
              <a:rPr lang="en-US" sz="2800" dirty="0"/>
              <a:t> ma w </a:t>
            </a:r>
            <a:r>
              <a:rPr lang="en-US" sz="2800" dirty="0" err="1"/>
              <a:t>pełni</a:t>
            </a:r>
            <a:r>
              <a:rPr lang="en-US" sz="2800" dirty="0"/>
              <a:t> </a:t>
            </a:r>
            <a:r>
              <a:rPr lang="en-US" sz="2800" dirty="0" err="1"/>
              <a:t>opanowanego</a:t>
            </a:r>
            <a:r>
              <a:rPr lang="en-US" sz="2800" dirty="0"/>
              <a:t> </a:t>
            </a:r>
            <a:r>
              <a:rPr lang="en-US" sz="2800" dirty="0" err="1"/>
              <a:t>materiału</a:t>
            </a:r>
            <a:r>
              <a:rPr lang="en-US" sz="2800" dirty="0"/>
              <a:t> z </a:t>
            </a:r>
            <a:r>
              <a:rPr lang="en-US" sz="2800" dirty="0" err="1"/>
              <a:t>zakresu</a:t>
            </a:r>
            <a:r>
              <a:rPr lang="en-US" sz="2800" dirty="0"/>
              <a:t> </a:t>
            </a:r>
            <a:r>
              <a:rPr lang="en-US" sz="2800" dirty="0" err="1"/>
              <a:t>podstawy</a:t>
            </a:r>
            <a:r>
              <a:rPr lang="en-US" sz="2800" dirty="0"/>
              <a:t> </a:t>
            </a:r>
            <a:r>
              <a:rPr lang="en-US" sz="2800" dirty="0" err="1"/>
              <a:t>programowej</a:t>
            </a:r>
            <a:r>
              <a:rPr lang="en-US" sz="2800" dirty="0"/>
              <a:t> </a:t>
            </a:r>
            <a:r>
              <a:rPr lang="en-US" sz="2800" dirty="0" err="1"/>
              <a:t>obejmującej</a:t>
            </a:r>
            <a:r>
              <a:rPr lang="en-US" sz="2800" dirty="0"/>
              <a:t> </a:t>
            </a:r>
            <a:r>
              <a:rPr lang="en-US" sz="2800" dirty="0" err="1"/>
              <a:t>edukację</a:t>
            </a:r>
            <a:r>
              <a:rPr lang="en-US" sz="2800" dirty="0"/>
              <a:t> </a:t>
            </a:r>
            <a:r>
              <a:rPr lang="en-US" sz="2800" dirty="0" err="1"/>
              <a:t>wczesnoszkolną</a:t>
            </a:r>
            <a:r>
              <a:rPr lang="en-US" sz="2800" dirty="0"/>
              <a:t>, </a:t>
            </a:r>
            <a:r>
              <a:rPr lang="en-US" sz="2800" dirty="0" err="1"/>
              <a:t>pomóż</a:t>
            </a:r>
            <a:r>
              <a:rPr lang="en-US" sz="2800" dirty="0"/>
              <a:t> </a:t>
            </a:r>
            <a:r>
              <a:rPr lang="en-US" sz="2800" dirty="0" err="1"/>
              <a:t>dziecku</a:t>
            </a:r>
            <a:r>
              <a:rPr lang="en-US" sz="2800" dirty="0"/>
              <a:t> w </a:t>
            </a:r>
            <a:r>
              <a:rPr lang="en-US" sz="2800" dirty="0" err="1"/>
              <a:t>uzupełnieniu</a:t>
            </a:r>
            <a:r>
              <a:rPr lang="en-US" sz="2800" dirty="0"/>
              <a:t> </a:t>
            </a:r>
            <a:r>
              <a:rPr lang="en-US" sz="2800" dirty="0" err="1"/>
              <a:t>wiadomości</a:t>
            </a:r>
            <a:r>
              <a:rPr lang="en-US" sz="2800" dirty="0"/>
              <a:t>. </a:t>
            </a:r>
            <a:r>
              <a:rPr lang="en-US" sz="2800" dirty="0" err="1"/>
              <a:t>Zaległości</a:t>
            </a:r>
            <a:r>
              <a:rPr lang="en-US" sz="2800" dirty="0"/>
              <a:t> </a:t>
            </a:r>
            <a:r>
              <a:rPr lang="en-US" sz="2800" dirty="0" err="1"/>
              <a:t>mogą</a:t>
            </a:r>
            <a:r>
              <a:rPr lang="en-US" sz="2800" dirty="0"/>
              <a:t> </a:t>
            </a:r>
            <a:r>
              <a:rPr lang="en-US" sz="2800" dirty="0" err="1"/>
              <a:t>przyczynić</a:t>
            </a:r>
            <a:r>
              <a:rPr lang="en-US" sz="2800" dirty="0"/>
              <a:t> </a:t>
            </a:r>
            <a:r>
              <a:rPr lang="en-US" sz="2800" dirty="0" err="1"/>
              <a:t>się</a:t>
            </a:r>
            <a:r>
              <a:rPr lang="en-US" sz="2800" dirty="0"/>
              <a:t> do </a:t>
            </a:r>
            <a:r>
              <a:rPr lang="en-US" sz="2800" dirty="0" err="1"/>
              <a:t>nawarstwiania</a:t>
            </a:r>
            <a:r>
              <a:rPr lang="en-US" sz="2800" dirty="0"/>
              <a:t> </a:t>
            </a:r>
            <a:r>
              <a:rPr lang="en-US" sz="2800" dirty="0" err="1"/>
              <a:t>problemów</a:t>
            </a:r>
            <a:r>
              <a:rPr lang="en-US" sz="2800" dirty="0"/>
              <a:t> </a:t>
            </a:r>
            <a:r>
              <a:rPr lang="en-US" sz="2800" dirty="0" err="1"/>
              <a:t>oraz</a:t>
            </a:r>
            <a:r>
              <a:rPr lang="en-US" sz="2800" dirty="0"/>
              <a:t> </a:t>
            </a:r>
            <a:r>
              <a:rPr lang="en-US" sz="2800" dirty="0" err="1"/>
              <a:t>coraz</a:t>
            </a:r>
            <a:r>
              <a:rPr lang="en-US" sz="2800" dirty="0"/>
              <a:t> </a:t>
            </a:r>
            <a:r>
              <a:rPr lang="en-US" sz="2800" dirty="0" err="1"/>
              <a:t>większych</a:t>
            </a:r>
            <a:r>
              <a:rPr lang="en-US" sz="2800" dirty="0"/>
              <a:t> </a:t>
            </a:r>
            <a:r>
              <a:rPr lang="en-US" sz="2800" dirty="0" err="1"/>
              <a:t>trudności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3345633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03137-38D3-4A1B-8B46-E1670DAB0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pomoc</a:t>
            </a:r>
            <a:r>
              <a:rPr lang="en-US" b="1" dirty="0"/>
              <a:t> </a:t>
            </a:r>
            <a:r>
              <a:rPr lang="en-US" b="1" dirty="0" err="1"/>
              <a:t>specjalisty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B0981-5D36-47E0-A658-78ED34518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/>
              <a:t>Jeśli</a:t>
            </a:r>
            <a:r>
              <a:rPr lang="en-US" sz="2800" dirty="0"/>
              <a:t> </a:t>
            </a:r>
            <a:r>
              <a:rPr lang="en-US" sz="2800" dirty="0" err="1"/>
              <a:t>zauważysz</a:t>
            </a:r>
            <a:r>
              <a:rPr lang="en-US" sz="2800" dirty="0"/>
              <a:t>, </a:t>
            </a:r>
            <a:r>
              <a:rPr lang="en-US" sz="2800" dirty="0" err="1"/>
              <a:t>że</a:t>
            </a:r>
            <a:r>
              <a:rPr lang="en-US" sz="2800" dirty="0"/>
              <a:t> </a:t>
            </a:r>
            <a:r>
              <a:rPr lang="en-US" sz="2800" dirty="0" err="1"/>
              <a:t>dziecko</a:t>
            </a:r>
            <a:r>
              <a:rPr lang="en-US" sz="2800" dirty="0"/>
              <a:t> </a:t>
            </a:r>
            <a:r>
              <a:rPr lang="en-US" sz="2800" dirty="0" err="1"/>
              <a:t>napotkało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większe</a:t>
            </a:r>
            <a:r>
              <a:rPr lang="en-US" sz="2800" dirty="0"/>
              <a:t> </a:t>
            </a:r>
            <a:r>
              <a:rPr lang="en-US" sz="2800" dirty="0" err="1"/>
              <a:t>trudności</a:t>
            </a:r>
            <a:r>
              <a:rPr lang="en-US" sz="2800" dirty="0"/>
              <a:t>, </a:t>
            </a:r>
            <a:br>
              <a:rPr lang="en-US" sz="2800" dirty="0"/>
            </a:br>
            <a:r>
              <a:rPr lang="en-US" sz="2800" dirty="0" err="1"/>
              <a:t>nie</a:t>
            </a:r>
            <a:r>
              <a:rPr lang="en-US" sz="2800" dirty="0"/>
              <a:t> </a:t>
            </a:r>
            <a:r>
              <a:rPr lang="en-US" sz="2800" dirty="0" err="1"/>
              <a:t>radzi</a:t>
            </a:r>
            <a:r>
              <a:rPr lang="en-US" sz="2800" dirty="0"/>
              <a:t> </a:t>
            </a:r>
            <a:r>
              <a:rPr lang="en-US" sz="2800" dirty="0" err="1"/>
              <a:t>sobie</a:t>
            </a:r>
            <a:r>
              <a:rPr lang="en-US" sz="2800" dirty="0"/>
              <a:t> z </a:t>
            </a:r>
            <a:r>
              <a:rPr lang="en-US" sz="2800" dirty="0" err="1"/>
              <a:t>nowym</a:t>
            </a:r>
            <a:r>
              <a:rPr lang="en-US" sz="2800" dirty="0"/>
              <a:t> </a:t>
            </a:r>
            <a:r>
              <a:rPr lang="en-US" sz="2800" dirty="0" err="1"/>
              <a:t>materiałem</a:t>
            </a:r>
            <a:r>
              <a:rPr lang="en-US" sz="2800" dirty="0"/>
              <a:t>, a </a:t>
            </a:r>
            <a:r>
              <a:rPr lang="en-US" sz="2800" dirty="0" err="1"/>
              <a:t>przyswajanie</a:t>
            </a:r>
            <a:r>
              <a:rPr lang="en-US" sz="2800" dirty="0"/>
              <a:t> </a:t>
            </a:r>
            <a:r>
              <a:rPr lang="en-US" sz="2800" dirty="0" err="1"/>
              <a:t>nowej</a:t>
            </a:r>
            <a:r>
              <a:rPr lang="en-US" sz="2800" dirty="0"/>
              <a:t> </a:t>
            </a:r>
            <a:r>
              <a:rPr lang="en-US" sz="2800" dirty="0" err="1"/>
              <a:t>porcji</a:t>
            </a:r>
            <a:r>
              <a:rPr lang="en-US" sz="2800" dirty="0"/>
              <a:t> </a:t>
            </a:r>
            <a:r>
              <a:rPr lang="en-US" sz="2800" dirty="0" err="1"/>
              <a:t>wiedzy</a:t>
            </a:r>
            <a:r>
              <a:rPr lang="en-US" sz="2800" dirty="0"/>
              <a:t> </a:t>
            </a:r>
            <a:r>
              <a:rPr lang="en-US" sz="2800" dirty="0" err="1"/>
              <a:t>przychodzi</a:t>
            </a:r>
            <a:r>
              <a:rPr lang="en-US" sz="2800" dirty="0"/>
              <a:t> mu z </a:t>
            </a:r>
            <a:r>
              <a:rPr lang="en-US" sz="2800" dirty="0" err="1"/>
              <a:t>dużym</a:t>
            </a:r>
            <a:r>
              <a:rPr lang="en-US" sz="2800" dirty="0"/>
              <a:t> </a:t>
            </a:r>
            <a:r>
              <a:rPr lang="en-US" sz="2800" dirty="0" err="1"/>
              <a:t>trudem</a:t>
            </a:r>
            <a:r>
              <a:rPr lang="en-US" sz="2800" dirty="0"/>
              <a:t>, </a:t>
            </a:r>
            <a:r>
              <a:rPr lang="en-US" sz="2800" dirty="0" err="1"/>
              <a:t>nie</a:t>
            </a:r>
            <a:r>
              <a:rPr lang="en-US" sz="2800" dirty="0"/>
              <a:t> </a:t>
            </a:r>
            <a:r>
              <a:rPr lang="en-US" sz="2800" dirty="0" err="1"/>
              <a:t>wahaj</a:t>
            </a:r>
            <a:r>
              <a:rPr lang="en-US" sz="2800" dirty="0"/>
              <a:t> </a:t>
            </a:r>
            <a:r>
              <a:rPr lang="en-US" sz="2800" dirty="0" err="1"/>
              <a:t>się</a:t>
            </a:r>
            <a:r>
              <a:rPr lang="en-US" sz="2800" dirty="0"/>
              <a:t> </a:t>
            </a:r>
            <a:r>
              <a:rPr lang="en-US" sz="2800" dirty="0" err="1"/>
              <a:t>i</a:t>
            </a:r>
            <a:r>
              <a:rPr lang="en-US" sz="2800" dirty="0"/>
              <a:t> </a:t>
            </a:r>
            <a:r>
              <a:rPr lang="en-US" sz="2800" dirty="0" err="1"/>
              <a:t>poproś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o </a:t>
            </a:r>
            <a:r>
              <a:rPr lang="en-US" sz="2800" dirty="0" err="1"/>
              <a:t>wsparcie</a:t>
            </a:r>
            <a:r>
              <a:rPr lang="en-US" sz="2800" dirty="0"/>
              <a:t> </a:t>
            </a:r>
            <a:r>
              <a:rPr lang="en-US" sz="2800" dirty="0" err="1"/>
              <a:t>pedagoga</a:t>
            </a:r>
            <a:r>
              <a:rPr lang="en-US" sz="2800" dirty="0"/>
              <a:t> </a:t>
            </a:r>
            <a:r>
              <a:rPr lang="en-US" sz="2800" dirty="0" err="1"/>
              <a:t>lub</a:t>
            </a:r>
            <a:r>
              <a:rPr lang="en-US" sz="2800" dirty="0"/>
              <a:t> </a:t>
            </a:r>
            <a:r>
              <a:rPr lang="en-US" sz="2800" dirty="0" err="1"/>
              <a:t>psychologa</a:t>
            </a:r>
            <a:r>
              <a:rPr lang="en-US" sz="2800" dirty="0"/>
              <a:t> </a:t>
            </a:r>
            <a:r>
              <a:rPr lang="en-US" sz="2800" dirty="0" err="1"/>
              <a:t>szkolnego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 err="1"/>
              <a:t>Możesz</a:t>
            </a:r>
            <a:r>
              <a:rPr lang="en-US" sz="2800" dirty="0"/>
              <a:t> </a:t>
            </a:r>
            <a:r>
              <a:rPr lang="en-US" sz="2800" dirty="0" err="1"/>
              <a:t>też</a:t>
            </a:r>
            <a:r>
              <a:rPr lang="en-US" sz="2800" dirty="0"/>
              <a:t> </a:t>
            </a:r>
            <a:r>
              <a:rPr lang="en-US" sz="2800" dirty="0" err="1"/>
              <a:t>uzyskać</a:t>
            </a:r>
            <a:r>
              <a:rPr lang="en-US" sz="2800" dirty="0"/>
              <a:t> </a:t>
            </a:r>
            <a:r>
              <a:rPr lang="en-US" sz="2800" dirty="0" err="1"/>
              <a:t>pomoc</a:t>
            </a:r>
            <a:r>
              <a:rPr lang="en-US" sz="2800" dirty="0"/>
              <a:t> w </a:t>
            </a:r>
            <a:r>
              <a:rPr lang="en-US" sz="2800" dirty="0" err="1"/>
              <a:t>rejonowej</a:t>
            </a:r>
            <a:r>
              <a:rPr lang="en-US" sz="2800" dirty="0"/>
              <a:t> </a:t>
            </a:r>
            <a:r>
              <a:rPr lang="en-US" sz="2800" dirty="0" err="1"/>
              <a:t>Poradni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 err="1"/>
              <a:t>Psychologiczno-Pedagogicznej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8608911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72F19-CD92-4E91-8669-84F668AA6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Rozmowa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9C154-DEAE-4AB5-B625-39F3ACCD1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/>
              <a:t>Rozmawiaj</a:t>
            </a:r>
            <a:r>
              <a:rPr lang="en-US" sz="2800" dirty="0"/>
              <a:t> z </a:t>
            </a:r>
            <a:r>
              <a:rPr lang="en-US" sz="2800" dirty="0" err="1"/>
              <a:t>dzieckiem</a:t>
            </a:r>
            <a:r>
              <a:rPr lang="en-US" sz="2800" dirty="0"/>
              <a:t> </a:t>
            </a:r>
            <a:r>
              <a:rPr lang="en-US" sz="2800" dirty="0" err="1"/>
              <a:t>nie</a:t>
            </a:r>
            <a:r>
              <a:rPr lang="en-US" sz="2800" dirty="0"/>
              <a:t> </a:t>
            </a:r>
            <a:r>
              <a:rPr lang="en-US" sz="2800" dirty="0" err="1"/>
              <a:t>tylko</a:t>
            </a:r>
            <a:r>
              <a:rPr lang="en-US" sz="2800" dirty="0"/>
              <a:t> o </a:t>
            </a:r>
            <a:r>
              <a:rPr lang="en-US" sz="2800" dirty="0" err="1"/>
              <a:t>stopniach</a:t>
            </a:r>
            <a:r>
              <a:rPr lang="en-US" sz="2800" dirty="0"/>
              <a:t>, ale </a:t>
            </a:r>
            <a:r>
              <a:rPr lang="en-US" sz="2800" dirty="0" err="1"/>
              <a:t>także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o </a:t>
            </a:r>
            <a:r>
              <a:rPr lang="en-US" sz="2800" dirty="0" err="1"/>
              <a:t>codziennych</a:t>
            </a:r>
            <a:r>
              <a:rPr lang="en-US" sz="2800" dirty="0"/>
              <a:t> </a:t>
            </a:r>
            <a:r>
              <a:rPr lang="en-US" sz="2800" dirty="0" err="1"/>
              <a:t>sytuacjach</a:t>
            </a:r>
            <a:r>
              <a:rPr lang="en-US" sz="2800" dirty="0"/>
              <a:t>, z </a:t>
            </a:r>
            <a:r>
              <a:rPr lang="en-US" sz="2800" dirty="0" err="1"/>
              <a:t>którymi</a:t>
            </a:r>
            <a:r>
              <a:rPr lang="en-US" sz="2800" dirty="0"/>
              <a:t> </a:t>
            </a:r>
            <a:r>
              <a:rPr lang="en-US" sz="2800" dirty="0" err="1"/>
              <a:t>radziło</a:t>
            </a:r>
            <a:r>
              <a:rPr lang="en-US" sz="2800" dirty="0"/>
              <a:t> </a:t>
            </a:r>
            <a:r>
              <a:rPr lang="en-US" sz="2800" dirty="0" err="1"/>
              <a:t>sobie</a:t>
            </a:r>
            <a:r>
              <a:rPr lang="en-US" sz="2800" dirty="0"/>
              <a:t> </a:t>
            </a:r>
            <a:r>
              <a:rPr lang="en-US" sz="2800" dirty="0" err="1"/>
              <a:t>będąc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w </a:t>
            </a:r>
            <a:r>
              <a:rPr lang="en-US" sz="2800" dirty="0" err="1"/>
              <a:t>szkole</a:t>
            </a:r>
            <a:r>
              <a:rPr lang="en-US" sz="2800" dirty="0"/>
              <a:t>. </a:t>
            </a:r>
            <a:r>
              <a:rPr lang="en-US" sz="2800" dirty="0" err="1"/>
              <a:t>Rozmowa</a:t>
            </a:r>
            <a:r>
              <a:rPr lang="en-US" sz="2800" dirty="0"/>
              <a:t> z </a:t>
            </a:r>
            <a:r>
              <a:rPr lang="en-US" sz="2800" dirty="0" err="1"/>
              <a:t>rodzicem</a:t>
            </a:r>
            <a:r>
              <a:rPr lang="en-US" sz="2800" dirty="0"/>
              <a:t> </a:t>
            </a:r>
            <a:r>
              <a:rPr lang="en-US" sz="2800" dirty="0" err="1"/>
              <a:t>pomoże</a:t>
            </a:r>
            <a:r>
              <a:rPr lang="en-US" sz="2800" dirty="0"/>
              <a:t> mu w </a:t>
            </a:r>
            <a:r>
              <a:rPr lang="en-US" sz="2800" dirty="0" err="1"/>
              <a:t>nabraniu</a:t>
            </a:r>
            <a:r>
              <a:rPr lang="en-US" sz="2800" dirty="0"/>
              <a:t> </a:t>
            </a:r>
            <a:r>
              <a:rPr lang="en-US" sz="2800" dirty="0" err="1"/>
              <a:t>pewności</a:t>
            </a:r>
            <a:r>
              <a:rPr lang="en-US" sz="2800" dirty="0"/>
              <a:t> </a:t>
            </a:r>
            <a:r>
              <a:rPr lang="en-US" sz="2800" dirty="0" err="1"/>
              <a:t>siebie</a:t>
            </a:r>
            <a:r>
              <a:rPr lang="en-US" sz="2800" dirty="0"/>
              <a:t> </a:t>
            </a:r>
            <a:r>
              <a:rPr lang="en-US" sz="2800" dirty="0" err="1"/>
              <a:t>oraz</a:t>
            </a:r>
            <a:r>
              <a:rPr lang="en-US" sz="2800" dirty="0"/>
              <a:t> </a:t>
            </a:r>
            <a:r>
              <a:rPr lang="en-US" sz="2800" dirty="0" err="1"/>
              <a:t>szybszym</a:t>
            </a:r>
            <a:r>
              <a:rPr lang="en-US" sz="2800" dirty="0"/>
              <a:t> </a:t>
            </a:r>
            <a:r>
              <a:rPr lang="en-US" sz="2800" dirty="0" err="1"/>
              <a:t>zaaklimatyzowaniu</a:t>
            </a:r>
            <a:r>
              <a:rPr lang="en-US" sz="2800" dirty="0"/>
              <a:t> </a:t>
            </a:r>
            <a:r>
              <a:rPr lang="en-US" sz="2800" dirty="0" err="1"/>
              <a:t>się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5930703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157DE-4DA3-4CD5-9683-11A2D7C03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Źródła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345D7-04D5-47D0-8766-C8A9027E4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Jak pomóc trzecioklasiście złagodzić przejście do klasy IV (szkolnictwo.pl)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Czwarta klasa – jak pomóc dzieciom przekroczyć kolejny próg szkolny? - Poradnik Apteki Gemini (aptekagemini.pl)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JAK PRZYGOTOWAĆ DZIECKO DO NAUKI W KLASIE IV.doc (wladyslawow.pl)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                                                                                                                 </a:t>
            </a:r>
            <a:r>
              <a:rPr lang="en-US" dirty="0" err="1"/>
              <a:t>Opracowała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                                                                                                Magdalena Ulman-</a:t>
            </a:r>
            <a:r>
              <a:rPr lang="en-US" dirty="0" err="1"/>
              <a:t>Soczko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34643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808D4-3B2C-4096-AF69-D45922393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Nie </a:t>
            </a:r>
            <a:r>
              <a:rPr lang="en-US" b="1" dirty="0" err="1"/>
              <a:t>strasz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BF6C2-A22D-45CE-9DFC-0BA46D88F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err="1"/>
              <a:t>Opowiadając</a:t>
            </a:r>
            <a:r>
              <a:rPr lang="en-US" sz="2800"/>
              <a:t> </a:t>
            </a:r>
            <a:r>
              <a:rPr lang="en-US" sz="2800" err="1"/>
              <a:t>czasem</a:t>
            </a:r>
            <a:r>
              <a:rPr lang="en-US" sz="2800"/>
              <a:t> </a:t>
            </a:r>
            <a:r>
              <a:rPr lang="en-US" sz="2800" err="1"/>
              <a:t>wyolbrzymione</a:t>
            </a:r>
            <a:r>
              <a:rPr lang="en-US" sz="2800"/>
              <a:t> </a:t>
            </a:r>
            <a:r>
              <a:rPr lang="en-US" sz="2800" err="1"/>
              <a:t>historie</a:t>
            </a:r>
            <a:r>
              <a:rPr lang="en-US" sz="2800"/>
              <a:t> </a:t>
            </a:r>
            <a:r>
              <a:rPr lang="en-US" sz="2800" err="1"/>
              <a:t>na</a:t>
            </a:r>
            <a:r>
              <a:rPr lang="en-US" sz="2800"/>
              <a:t> </a:t>
            </a:r>
            <a:r>
              <a:rPr lang="en-US" sz="2800" err="1"/>
              <a:t>temat</a:t>
            </a:r>
            <a:r>
              <a:rPr lang="en-US" sz="2800"/>
              <a:t> IV </a:t>
            </a:r>
            <a:r>
              <a:rPr lang="en-US" sz="2800" err="1"/>
              <a:t>klasy</a:t>
            </a:r>
            <a:r>
              <a:rPr lang="en-US" sz="2800"/>
              <a:t> </a:t>
            </a:r>
            <a:r>
              <a:rPr lang="en-US" sz="2800" err="1"/>
              <a:t>możemy</a:t>
            </a:r>
            <a:r>
              <a:rPr lang="en-US" sz="2800"/>
              <a:t> </a:t>
            </a:r>
            <a:r>
              <a:rPr lang="en-US" sz="2800" err="1"/>
              <a:t>nieświadomowie</a:t>
            </a:r>
            <a:r>
              <a:rPr lang="en-US" sz="2800"/>
              <a:t> </a:t>
            </a:r>
            <a:r>
              <a:rPr lang="en-US" sz="2800" err="1"/>
              <a:t>wzbudzać</a:t>
            </a:r>
            <a:r>
              <a:rPr lang="en-US" sz="2800"/>
              <a:t> w </a:t>
            </a:r>
            <a:r>
              <a:rPr lang="en-US" sz="2800" err="1"/>
              <a:t>dzieciach</a:t>
            </a:r>
            <a:r>
              <a:rPr lang="en-US" sz="2800"/>
              <a:t> </a:t>
            </a:r>
            <a:r>
              <a:rPr lang="en-US" sz="2800" err="1"/>
              <a:t>niepotrzebne</a:t>
            </a:r>
            <a:r>
              <a:rPr lang="en-US" sz="2800"/>
              <a:t> </a:t>
            </a:r>
            <a:r>
              <a:rPr lang="en-US" sz="2800" err="1"/>
              <a:t>obawy</a:t>
            </a:r>
            <a:r>
              <a:rPr lang="en-US" sz="2800"/>
              <a:t> </a:t>
            </a:r>
            <a:r>
              <a:rPr lang="en-US" sz="2800" err="1"/>
              <a:t>i</a:t>
            </a:r>
            <a:r>
              <a:rPr lang="en-US" sz="2800"/>
              <a:t> </a:t>
            </a:r>
            <a:r>
              <a:rPr lang="en-US" sz="2800" err="1"/>
              <a:t>lęk</a:t>
            </a:r>
            <a:r>
              <a:rPr lang="en-US" sz="28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537095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4D412-3A07-413B-B259-8C66CD825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sprawdzaj</a:t>
            </a:r>
            <a:r>
              <a:rPr lang="en-US" b="1" dirty="0"/>
              <a:t> </a:t>
            </a:r>
            <a:r>
              <a:rPr lang="en-US" b="1" dirty="0" err="1"/>
              <a:t>wiadomości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256A5-83F7-44DA-BD28-6EABB78FA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/>
              <a:t>Staraj</a:t>
            </a:r>
            <a:r>
              <a:rPr lang="en-US" sz="2800" dirty="0"/>
              <a:t> </a:t>
            </a:r>
            <a:r>
              <a:rPr lang="en-US" sz="2800" dirty="0" err="1"/>
              <a:t>się</a:t>
            </a:r>
            <a:r>
              <a:rPr lang="en-US" sz="2800" dirty="0"/>
              <a:t> </a:t>
            </a:r>
            <a:r>
              <a:rPr lang="en-US" sz="2800" dirty="0" err="1"/>
              <a:t>systematycznie</a:t>
            </a:r>
            <a:r>
              <a:rPr lang="en-US" sz="2800" dirty="0"/>
              <a:t> </a:t>
            </a:r>
            <a:r>
              <a:rPr lang="en-US" sz="2800" dirty="0" err="1"/>
              <a:t>sprawdzać</a:t>
            </a:r>
            <a:r>
              <a:rPr lang="en-US" sz="2800" dirty="0"/>
              <a:t> </a:t>
            </a:r>
            <a:r>
              <a:rPr lang="en-US" sz="2800" dirty="0" err="1"/>
              <a:t>wiadomości</a:t>
            </a:r>
            <a:r>
              <a:rPr lang="en-US" sz="2800" dirty="0"/>
              <a:t> w </a:t>
            </a:r>
            <a:r>
              <a:rPr lang="en-US" sz="2800" dirty="0" err="1"/>
              <a:t>dzienniku</a:t>
            </a:r>
            <a:r>
              <a:rPr lang="en-US" sz="2800" dirty="0"/>
              <a:t> </a:t>
            </a:r>
            <a:r>
              <a:rPr lang="en-US" sz="2800" dirty="0" err="1"/>
              <a:t>elektronicznym</a:t>
            </a:r>
            <a:r>
              <a:rPr lang="en-US" sz="2800" dirty="0"/>
              <a:t>, a </a:t>
            </a:r>
            <a:r>
              <a:rPr lang="en-US" sz="2800" dirty="0" err="1"/>
              <a:t>także</a:t>
            </a:r>
            <a:r>
              <a:rPr lang="en-US" sz="2800" dirty="0"/>
              <a:t> </a:t>
            </a:r>
            <a:r>
              <a:rPr lang="en-US" sz="2800" dirty="0" err="1"/>
              <a:t>zakresy</a:t>
            </a:r>
            <a:r>
              <a:rPr lang="en-US" sz="2800" dirty="0"/>
              <a:t> </a:t>
            </a:r>
            <a:r>
              <a:rPr lang="en-US" sz="2800" dirty="0" err="1"/>
              <a:t>wymagań</a:t>
            </a:r>
            <a:r>
              <a:rPr lang="en-US" sz="2800" dirty="0"/>
              <a:t> z </a:t>
            </a:r>
            <a:r>
              <a:rPr lang="en-US" sz="2800" dirty="0" err="1"/>
              <a:t>poszczególnych</a:t>
            </a:r>
            <a:r>
              <a:rPr lang="en-US" sz="2800" dirty="0"/>
              <a:t> </a:t>
            </a:r>
            <a:r>
              <a:rPr lang="en-US" sz="2800" dirty="0" err="1"/>
              <a:t>przedmiotów</a:t>
            </a:r>
            <a:r>
              <a:rPr lang="en-US" sz="2800" dirty="0"/>
              <a:t>. </a:t>
            </a:r>
            <a:r>
              <a:rPr lang="en-US" sz="2800" dirty="0" err="1"/>
              <a:t>Dzięki</a:t>
            </a:r>
            <a:r>
              <a:rPr lang="en-US" sz="2800" dirty="0"/>
              <a:t> </a:t>
            </a:r>
            <a:r>
              <a:rPr lang="en-US" sz="2800" dirty="0" err="1"/>
              <a:t>temu</a:t>
            </a:r>
            <a:r>
              <a:rPr lang="en-US" sz="2800" dirty="0"/>
              <a:t> </a:t>
            </a:r>
            <a:r>
              <a:rPr lang="en-US" sz="2800" dirty="0" err="1"/>
              <a:t>poznasz</a:t>
            </a:r>
            <a:r>
              <a:rPr lang="en-US" sz="2800" dirty="0"/>
              <a:t> </a:t>
            </a:r>
            <a:r>
              <a:rPr lang="en-US" sz="2800" dirty="0" err="1"/>
              <a:t>oczekiwania</a:t>
            </a:r>
            <a:r>
              <a:rPr lang="en-US" sz="2800" dirty="0"/>
              <a:t>, </a:t>
            </a:r>
            <a:r>
              <a:rPr lang="en-US" sz="2800" dirty="0" err="1"/>
              <a:t>wymagania</a:t>
            </a:r>
            <a:r>
              <a:rPr lang="en-US" sz="2800" dirty="0"/>
              <a:t> </a:t>
            </a:r>
            <a:br>
              <a:rPr lang="en-US" sz="2800" dirty="0"/>
            </a:b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kryteria</a:t>
            </a:r>
            <a:r>
              <a:rPr lang="en-US" sz="2800" dirty="0"/>
              <a:t> </a:t>
            </a:r>
            <a:r>
              <a:rPr lang="en-US" sz="2800" dirty="0" err="1"/>
              <a:t>oceniania</a:t>
            </a:r>
            <a:r>
              <a:rPr lang="en-US" sz="2800" dirty="0"/>
              <a:t> </a:t>
            </a:r>
            <a:r>
              <a:rPr lang="en-US" sz="2800" dirty="0" err="1"/>
              <a:t>przez</a:t>
            </a:r>
            <a:r>
              <a:rPr lang="en-US" sz="2800" dirty="0"/>
              <a:t> </a:t>
            </a:r>
            <a:r>
              <a:rPr lang="en-US" sz="2800" dirty="0" err="1"/>
              <a:t>nauczycieli</a:t>
            </a:r>
            <a:r>
              <a:rPr lang="en-US" sz="28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8958367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21AD2-07C9-41D7-ABCC-AA507E78B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organizacja</a:t>
            </a:r>
            <a:r>
              <a:rPr lang="en-US" b="1" dirty="0"/>
              <a:t> </a:t>
            </a:r>
            <a:r>
              <a:rPr lang="en-US" b="1" dirty="0" err="1"/>
              <a:t>pracy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7DD35-F95C-4E67-B874-8C94ADF06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/>
              <a:t>Dzieci</a:t>
            </a:r>
            <a:r>
              <a:rPr lang="en-US" sz="2800" dirty="0"/>
              <a:t> </a:t>
            </a:r>
            <a:r>
              <a:rPr lang="en-US" sz="2800" dirty="0" err="1"/>
              <a:t>lubią</a:t>
            </a:r>
            <a:r>
              <a:rPr lang="en-US" sz="2800" dirty="0"/>
              <a:t> </a:t>
            </a:r>
            <a:r>
              <a:rPr lang="en-US" sz="2800" dirty="0" err="1"/>
              <a:t>rytm</a:t>
            </a:r>
            <a:r>
              <a:rPr lang="en-US" sz="2800" dirty="0"/>
              <a:t> </a:t>
            </a:r>
            <a:r>
              <a:rPr lang="en-US" sz="2800" dirty="0" err="1"/>
              <a:t>i</a:t>
            </a:r>
            <a:r>
              <a:rPr lang="en-US" sz="2800" dirty="0"/>
              <a:t> </a:t>
            </a:r>
            <a:r>
              <a:rPr lang="en-US" sz="2800" dirty="0" err="1"/>
              <a:t>stałe</a:t>
            </a:r>
            <a:r>
              <a:rPr lang="en-US" sz="2800" dirty="0"/>
              <a:t> </a:t>
            </a:r>
            <a:r>
              <a:rPr lang="en-US" sz="2800" dirty="0" err="1"/>
              <a:t>zasady</a:t>
            </a:r>
            <a:r>
              <a:rPr lang="en-US" sz="2800" dirty="0"/>
              <a:t> </a:t>
            </a:r>
            <a:r>
              <a:rPr lang="en-US" sz="2800" dirty="0" err="1"/>
              <a:t>funkcjonowania</a:t>
            </a:r>
            <a:r>
              <a:rPr lang="en-US" sz="2800" dirty="0"/>
              <a:t>. </a:t>
            </a:r>
            <a:r>
              <a:rPr lang="en-US" sz="2800" dirty="0" err="1"/>
              <a:t>Ustal</a:t>
            </a:r>
            <a:r>
              <a:rPr lang="en-US" sz="2800" dirty="0"/>
              <a:t> </a:t>
            </a:r>
            <a:r>
              <a:rPr lang="en-US" sz="2800" dirty="0" err="1"/>
              <a:t>wspólnie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z </a:t>
            </a:r>
            <a:r>
              <a:rPr lang="en-US" sz="2800" dirty="0" err="1"/>
              <a:t>dzieckiem</a:t>
            </a:r>
            <a:r>
              <a:rPr lang="en-US" sz="2800" dirty="0"/>
              <a:t> </a:t>
            </a:r>
            <a:r>
              <a:rPr lang="en-US" sz="2800" dirty="0" err="1"/>
              <a:t>stałe</a:t>
            </a:r>
            <a:r>
              <a:rPr lang="en-US" sz="2800" dirty="0"/>
              <a:t> </a:t>
            </a:r>
            <a:r>
              <a:rPr lang="en-US" sz="2800" dirty="0" err="1"/>
              <a:t>pory</a:t>
            </a:r>
            <a:r>
              <a:rPr lang="en-US" sz="2800" dirty="0"/>
              <a:t> </a:t>
            </a:r>
            <a:r>
              <a:rPr lang="en-US" sz="2800" dirty="0" err="1"/>
              <a:t>odrabiania</a:t>
            </a:r>
            <a:r>
              <a:rPr lang="en-US" sz="2800" dirty="0"/>
              <a:t> </a:t>
            </a:r>
            <a:r>
              <a:rPr lang="en-US" sz="2800" dirty="0" err="1"/>
              <a:t>prac</a:t>
            </a:r>
            <a:r>
              <a:rPr lang="en-US" sz="2800" dirty="0"/>
              <a:t> </a:t>
            </a:r>
            <a:r>
              <a:rPr lang="en-US" sz="2800" dirty="0" err="1"/>
              <a:t>domowych</a:t>
            </a:r>
            <a:r>
              <a:rPr lang="en-US" sz="2800" dirty="0"/>
              <a:t> </a:t>
            </a:r>
            <a:r>
              <a:rPr lang="en-US" sz="2800" dirty="0" err="1"/>
              <a:t>oraz</a:t>
            </a:r>
            <a:r>
              <a:rPr lang="en-US" sz="2800" dirty="0"/>
              <a:t> </a:t>
            </a:r>
            <a:r>
              <a:rPr lang="en-US" sz="2800" dirty="0" err="1"/>
              <a:t>ciche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 err="1"/>
              <a:t>i</a:t>
            </a:r>
            <a:r>
              <a:rPr lang="en-US" sz="2800" dirty="0"/>
              <a:t>  </a:t>
            </a:r>
            <a:r>
              <a:rPr lang="en-US" sz="2800" dirty="0" err="1"/>
              <a:t>spokojne</a:t>
            </a:r>
            <a:r>
              <a:rPr lang="en-US" sz="2800" dirty="0"/>
              <a:t> </a:t>
            </a:r>
            <a:r>
              <a:rPr lang="en-US" sz="2800" dirty="0" err="1"/>
              <a:t>miejsce</a:t>
            </a:r>
            <a:r>
              <a:rPr lang="en-US" sz="2800" dirty="0"/>
              <a:t> do </a:t>
            </a:r>
            <a:r>
              <a:rPr lang="en-US" sz="2800" dirty="0" err="1"/>
              <a:t>nauki</a:t>
            </a:r>
            <a:r>
              <a:rPr lang="en-US" sz="2800" dirty="0"/>
              <a:t>. </a:t>
            </a:r>
            <a:r>
              <a:rPr lang="en-US" sz="2800" dirty="0" err="1"/>
              <a:t>Codzienny</a:t>
            </a:r>
            <a:r>
              <a:rPr lang="en-US" sz="2800" dirty="0"/>
              <a:t> </a:t>
            </a:r>
            <a:r>
              <a:rPr lang="en-US" sz="2800" dirty="0" err="1"/>
              <a:t>schemat</a:t>
            </a:r>
            <a:r>
              <a:rPr lang="en-US" sz="2800" dirty="0"/>
              <a:t> </a:t>
            </a:r>
            <a:r>
              <a:rPr lang="en-US" sz="2800" dirty="0" err="1"/>
              <a:t>nauczy</a:t>
            </a:r>
            <a:r>
              <a:rPr lang="en-US" sz="2800" dirty="0"/>
              <a:t> </a:t>
            </a:r>
            <a:r>
              <a:rPr lang="en-US" sz="2800" dirty="0" err="1"/>
              <a:t>dziecko</a:t>
            </a:r>
            <a:r>
              <a:rPr lang="en-US" sz="2800" dirty="0"/>
              <a:t> </a:t>
            </a:r>
            <a:r>
              <a:rPr lang="en-US" sz="2800" dirty="0" err="1"/>
              <a:t>systematyczności</a:t>
            </a:r>
            <a:r>
              <a:rPr lang="en-US" sz="2800" dirty="0"/>
              <a:t>. </a:t>
            </a:r>
            <a:br>
              <a:rPr lang="en-US" sz="2800" dirty="0"/>
            </a:br>
            <a:r>
              <a:rPr lang="en-US" sz="2800" dirty="0"/>
              <a:t>Nie </a:t>
            </a:r>
            <a:r>
              <a:rPr lang="en-US" sz="2800" dirty="0" err="1"/>
              <a:t>zapominaj</a:t>
            </a:r>
            <a:r>
              <a:rPr lang="en-US" sz="2800" dirty="0"/>
              <a:t> o </a:t>
            </a:r>
            <a:r>
              <a:rPr lang="en-US" sz="2800" dirty="0" err="1"/>
              <a:t>przerwie</a:t>
            </a:r>
            <a:r>
              <a:rPr lang="en-US" sz="2800" dirty="0"/>
              <a:t> 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zregenerowanie</a:t>
            </a:r>
            <a:r>
              <a:rPr lang="en-US" sz="2800" dirty="0"/>
              <a:t> </a:t>
            </a:r>
            <a:r>
              <a:rPr lang="en-US" sz="2800" dirty="0" err="1"/>
              <a:t>sił</a:t>
            </a:r>
            <a:r>
              <a:rPr lang="en-US" sz="2800" dirty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0602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9B3D-9DE4-41E8-A468-99D557C90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 </a:t>
            </a:r>
            <a:r>
              <a:rPr lang="en-US" b="1" dirty="0" err="1"/>
              <a:t>lekcji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0E010-CDE0-4E35-99D5-D7BF447BB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Po </a:t>
            </a:r>
            <a:r>
              <a:rPr lang="en-US" sz="2800" dirty="0" err="1"/>
              <a:t>otrzymaniu</a:t>
            </a:r>
            <a:r>
              <a:rPr lang="en-US" sz="2800" dirty="0"/>
              <a:t> </a:t>
            </a:r>
            <a:r>
              <a:rPr lang="en-US" sz="2800" dirty="0" err="1"/>
              <a:t>planu</a:t>
            </a:r>
            <a:r>
              <a:rPr lang="en-US" sz="2800" dirty="0"/>
              <a:t> </a:t>
            </a:r>
            <a:r>
              <a:rPr lang="en-US" sz="2800" dirty="0" err="1"/>
              <a:t>lekcji</a:t>
            </a:r>
            <a:r>
              <a:rPr lang="en-US" sz="2800" dirty="0"/>
              <a:t> od </a:t>
            </a:r>
            <a:r>
              <a:rPr lang="en-US" sz="2800" dirty="0" err="1"/>
              <a:t>wychowawcy</a:t>
            </a:r>
            <a:r>
              <a:rPr lang="en-US" sz="2800" dirty="0"/>
              <a:t>, </a:t>
            </a:r>
            <a:r>
              <a:rPr lang="en-US" sz="2800" dirty="0" err="1"/>
              <a:t>wspólnie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z </a:t>
            </a:r>
            <a:r>
              <a:rPr lang="en-US" sz="2800" dirty="0" err="1"/>
              <a:t>dzieckiem</a:t>
            </a:r>
            <a:r>
              <a:rPr lang="en-US" sz="2800" dirty="0"/>
              <a:t> </a:t>
            </a:r>
            <a:r>
              <a:rPr lang="en-US" sz="2800" dirty="0" err="1"/>
              <a:t>opracujcie</a:t>
            </a:r>
            <a:r>
              <a:rPr lang="en-US" sz="2800" dirty="0"/>
              <a:t> </a:t>
            </a:r>
            <a:r>
              <a:rPr lang="en-US" sz="2800" dirty="0" err="1"/>
              <a:t>swój</a:t>
            </a:r>
            <a:r>
              <a:rPr lang="en-US" sz="2800" dirty="0"/>
              <a:t> </a:t>
            </a:r>
            <a:r>
              <a:rPr lang="en-US" sz="2800" dirty="0" err="1"/>
              <a:t>własny</a:t>
            </a:r>
            <a:r>
              <a:rPr lang="en-US" sz="2800" dirty="0"/>
              <a:t>. </a:t>
            </a:r>
            <a:r>
              <a:rPr lang="en-US" sz="2800" dirty="0" err="1"/>
              <a:t>Zapiszcie</a:t>
            </a:r>
            <a:r>
              <a:rPr lang="en-US" sz="2800" dirty="0"/>
              <a:t> w </a:t>
            </a:r>
            <a:r>
              <a:rPr lang="en-US" sz="2800" dirty="0" err="1"/>
              <a:t>nim</a:t>
            </a:r>
            <a:r>
              <a:rPr lang="en-US" sz="2800" dirty="0"/>
              <a:t> </a:t>
            </a:r>
            <a:r>
              <a:rPr lang="en-US" sz="2800" dirty="0" err="1"/>
              <a:t>nazwy</a:t>
            </a:r>
            <a:r>
              <a:rPr lang="en-US" sz="2800" dirty="0"/>
              <a:t> </a:t>
            </a:r>
            <a:r>
              <a:rPr lang="en-US" sz="2800" dirty="0" err="1"/>
              <a:t>przedmiotów</a:t>
            </a:r>
            <a:r>
              <a:rPr lang="en-US" sz="2800" dirty="0"/>
              <a:t>, </a:t>
            </a:r>
            <a:r>
              <a:rPr lang="en-US" sz="2800" dirty="0" err="1"/>
              <a:t>numery</a:t>
            </a:r>
            <a:r>
              <a:rPr lang="en-US" sz="2800" dirty="0"/>
              <a:t> </a:t>
            </a:r>
            <a:r>
              <a:rPr lang="en-US" sz="2800" dirty="0" err="1"/>
              <a:t>sal</a:t>
            </a:r>
            <a:r>
              <a:rPr lang="en-US" sz="2800" dirty="0"/>
              <a:t> w </a:t>
            </a:r>
            <a:r>
              <a:rPr lang="en-US" sz="2800" dirty="0" err="1"/>
              <a:t>jakich</a:t>
            </a:r>
            <a:r>
              <a:rPr lang="en-US" sz="2800" dirty="0"/>
              <a:t> </a:t>
            </a:r>
            <a:r>
              <a:rPr lang="en-US" sz="2800" dirty="0" err="1"/>
              <a:t>sie</a:t>
            </a:r>
            <a:r>
              <a:rPr lang="en-US" sz="2800" dirty="0"/>
              <a:t> </a:t>
            </a:r>
            <a:r>
              <a:rPr lang="en-US" sz="2800" dirty="0" err="1"/>
              <a:t>odbywają</a:t>
            </a:r>
            <a:r>
              <a:rPr lang="en-US" sz="2800" dirty="0"/>
              <a:t>, a </a:t>
            </a:r>
            <a:r>
              <a:rPr lang="en-US" sz="2800" dirty="0" err="1"/>
              <a:t>także</a:t>
            </a:r>
            <a:r>
              <a:rPr lang="en-US" sz="2800" dirty="0"/>
              <a:t> </a:t>
            </a:r>
            <a:r>
              <a:rPr lang="en-US" sz="2800" dirty="0" err="1"/>
              <a:t>nazwiska</a:t>
            </a:r>
            <a:r>
              <a:rPr lang="en-US" sz="2800" dirty="0"/>
              <a:t> </a:t>
            </a:r>
            <a:r>
              <a:rPr lang="en-US" sz="2800" dirty="0" err="1"/>
              <a:t>nauczycieli</a:t>
            </a:r>
            <a:r>
              <a:rPr lang="en-US" sz="2800" dirty="0"/>
              <a:t> </a:t>
            </a:r>
            <a:r>
              <a:rPr lang="en-US" sz="2800" dirty="0" err="1"/>
              <a:t>prowadzących</a:t>
            </a:r>
            <a:r>
              <a:rPr lang="en-US" sz="2800" dirty="0"/>
              <a:t>. Taki plan </a:t>
            </a:r>
            <a:r>
              <a:rPr lang="en-US" sz="2800" dirty="0" err="1"/>
              <a:t>przygotujcie</a:t>
            </a:r>
            <a:r>
              <a:rPr lang="en-US" sz="2800" dirty="0"/>
              <a:t> w </a:t>
            </a:r>
            <a:r>
              <a:rPr lang="en-US" sz="2800" dirty="0" err="1"/>
              <a:t>dwóch</a:t>
            </a:r>
            <a:r>
              <a:rPr lang="en-US" sz="2800" dirty="0"/>
              <a:t> </a:t>
            </a:r>
            <a:r>
              <a:rPr lang="en-US" sz="2800" dirty="0" err="1"/>
              <a:t>egzemplarzach</a:t>
            </a:r>
            <a:r>
              <a:rPr lang="en-US" sz="2800" dirty="0"/>
              <a:t>: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biurko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do </a:t>
            </a:r>
            <a:r>
              <a:rPr lang="en-US" sz="2800" dirty="0" err="1"/>
              <a:t>plecaka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298709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00A52-941C-4F38-934D-4A6049DAC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err="1"/>
              <a:t>Praca</a:t>
            </a:r>
            <a:r>
              <a:rPr lang="en-US" b="1"/>
              <a:t> </a:t>
            </a:r>
            <a:r>
              <a:rPr lang="en-US" b="1" err="1"/>
              <a:t>domowa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97903-6D40-475C-8BE3-3E5F76F2E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/>
              <a:t>Przypominaj</a:t>
            </a:r>
            <a:r>
              <a:rPr lang="en-US" sz="2800" dirty="0"/>
              <a:t> </a:t>
            </a:r>
            <a:r>
              <a:rPr lang="en-US" sz="2800" dirty="0" err="1"/>
              <a:t>dziecku</a:t>
            </a:r>
            <a:r>
              <a:rPr lang="en-US" sz="2800" dirty="0"/>
              <a:t> o </a:t>
            </a:r>
            <a:r>
              <a:rPr lang="en-US" sz="2800" dirty="0" err="1"/>
              <a:t>konieczności</a:t>
            </a:r>
            <a:r>
              <a:rPr lang="en-US" sz="2800" dirty="0"/>
              <a:t> </a:t>
            </a:r>
            <a:r>
              <a:rPr lang="en-US" sz="2800" dirty="0" err="1"/>
              <a:t>zapisywania</a:t>
            </a:r>
            <a:r>
              <a:rPr lang="en-US" sz="2800" dirty="0"/>
              <a:t> </a:t>
            </a:r>
            <a:r>
              <a:rPr lang="en-US" sz="2800" dirty="0" err="1"/>
              <a:t>zadawanych</a:t>
            </a:r>
            <a:r>
              <a:rPr lang="en-US" sz="2800" dirty="0"/>
              <a:t> </a:t>
            </a:r>
            <a:r>
              <a:rPr lang="en-US" sz="2800" dirty="0" err="1"/>
              <a:t>prac</a:t>
            </a:r>
            <a:r>
              <a:rPr lang="en-US" sz="2800" dirty="0"/>
              <a:t> </a:t>
            </a:r>
            <a:r>
              <a:rPr lang="en-US" sz="2800" dirty="0" err="1"/>
              <a:t>domowych</a:t>
            </a:r>
            <a:r>
              <a:rPr lang="en-US" sz="2800" dirty="0"/>
              <a:t> w </a:t>
            </a:r>
            <a:r>
              <a:rPr lang="en-US" sz="2800" dirty="0" err="1"/>
              <a:t>zeszytach</a:t>
            </a:r>
            <a:r>
              <a:rPr lang="en-US" sz="2800" dirty="0"/>
              <a:t> </a:t>
            </a:r>
            <a:r>
              <a:rPr lang="en-US" sz="2800" dirty="0" err="1"/>
              <a:t>przedmiotowych</a:t>
            </a:r>
            <a:r>
              <a:rPr lang="en-US" sz="2800" dirty="0"/>
              <a:t> </a:t>
            </a:r>
            <a:r>
              <a:rPr lang="en-US" sz="2800" dirty="0" err="1"/>
              <a:t>oraz</a:t>
            </a:r>
            <a:r>
              <a:rPr lang="en-US" sz="2800" dirty="0"/>
              <a:t> </a:t>
            </a:r>
            <a:r>
              <a:rPr lang="en-US" sz="2800" dirty="0" err="1"/>
              <a:t>zaznaczaniu</a:t>
            </a:r>
            <a:r>
              <a:rPr lang="en-US" sz="2800" dirty="0"/>
              <a:t> ich w </a:t>
            </a:r>
            <a:r>
              <a:rPr lang="en-US" sz="2800" dirty="0" err="1"/>
              <a:t>zeszytach</a:t>
            </a:r>
            <a:r>
              <a:rPr lang="en-US" sz="2800" dirty="0"/>
              <a:t> </a:t>
            </a:r>
            <a:r>
              <a:rPr lang="en-US" sz="2800" dirty="0" err="1"/>
              <a:t>ćwiczeń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podręcznikach</a:t>
            </a:r>
            <a:r>
              <a:rPr lang="en-US" sz="2800" dirty="0"/>
              <a:t>. </a:t>
            </a:r>
            <a:r>
              <a:rPr lang="en-US" sz="2800" dirty="0" err="1"/>
              <a:t>Zaopatrz</a:t>
            </a:r>
            <a:r>
              <a:rPr lang="en-US" sz="2800" dirty="0"/>
              <a:t> </a:t>
            </a:r>
            <a:r>
              <a:rPr lang="en-US" sz="2800" dirty="0" err="1"/>
              <a:t>dziecko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w </a:t>
            </a:r>
            <a:r>
              <a:rPr lang="en-US" sz="2800" dirty="0" err="1"/>
              <a:t>samoprzylepne</a:t>
            </a:r>
            <a:r>
              <a:rPr lang="en-US" sz="2800" dirty="0"/>
              <a:t> </a:t>
            </a:r>
            <a:r>
              <a:rPr lang="en-US" sz="2800" dirty="0" err="1"/>
              <a:t>karteczki</a:t>
            </a:r>
            <a:r>
              <a:rPr lang="en-US" sz="2800" dirty="0"/>
              <a:t>, </a:t>
            </a:r>
            <a:r>
              <a:rPr lang="en-US" sz="2800" dirty="0" err="1"/>
              <a:t>które</a:t>
            </a:r>
            <a:r>
              <a:rPr lang="en-US" sz="2800" dirty="0"/>
              <a:t> </a:t>
            </a:r>
            <a:r>
              <a:rPr lang="en-US" sz="2800" dirty="0" err="1"/>
              <a:t>będzie</a:t>
            </a:r>
            <a:r>
              <a:rPr lang="en-US" sz="2800" dirty="0"/>
              <a:t> </a:t>
            </a:r>
            <a:r>
              <a:rPr lang="en-US" sz="2800" dirty="0" err="1"/>
              <a:t>mogło</a:t>
            </a:r>
            <a:r>
              <a:rPr lang="en-US" sz="2800" dirty="0"/>
              <a:t> </a:t>
            </a:r>
            <a:r>
              <a:rPr lang="en-US" sz="2800" dirty="0" err="1"/>
              <a:t>naklejać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w </a:t>
            </a:r>
            <a:r>
              <a:rPr lang="en-US" sz="2800" dirty="0" err="1"/>
              <a:t>miejscu</a:t>
            </a:r>
            <a:r>
              <a:rPr lang="en-US" sz="2800" dirty="0"/>
              <a:t> </a:t>
            </a:r>
            <a:r>
              <a:rPr lang="en-US" sz="2800" dirty="0" err="1"/>
              <a:t>prac</a:t>
            </a:r>
            <a:r>
              <a:rPr lang="en-US" sz="2800" dirty="0"/>
              <a:t> </a:t>
            </a:r>
            <a:r>
              <a:rPr lang="en-US" sz="2800" dirty="0" err="1"/>
              <a:t>domowych</a:t>
            </a:r>
            <a:r>
              <a:rPr lang="en-US" sz="28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183658621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77E9D-DA14-42AF-935E-7E647FD1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czas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8A006-B124-41A9-8A5E-CEFBFF1CD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Daj </a:t>
            </a:r>
            <a:r>
              <a:rPr lang="en-US" sz="2800" dirty="0" err="1"/>
              <a:t>dziecku</a:t>
            </a:r>
            <a:r>
              <a:rPr lang="en-US" sz="2800" dirty="0"/>
              <a:t> </a:t>
            </a:r>
            <a:r>
              <a:rPr lang="en-US" sz="2800" dirty="0" err="1"/>
              <a:t>czas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poznanie</a:t>
            </a:r>
            <a:r>
              <a:rPr lang="en-US" sz="2800" dirty="0"/>
              <a:t> </a:t>
            </a:r>
            <a:r>
              <a:rPr lang="en-US" sz="2800" dirty="0" err="1"/>
              <a:t>nowych</a:t>
            </a:r>
            <a:r>
              <a:rPr lang="en-US" sz="2800" dirty="0"/>
              <a:t> </a:t>
            </a:r>
            <a:r>
              <a:rPr lang="en-US" sz="2800" dirty="0" err="1"/>
              <a:t>nauczycieli</a:t>
            </a:r>
            <a:r>
              <a:rPr lang="en-US" sz="2800" dirty="0"/>
              <a:t>, ich </a:t>
            </a:r>
            <a:r>
              <a:rPr lang="en-US" sz="2800" dirty="0" err="1"/>
              <a:t>wymagań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oczekiwań</a:t>
            </a:r>
            <a:r>
              <a:rPr lang="en-US" sz="2800" dirty="0"/>
              <a:t> w </a:t>
            </a:r>
            <a:r>
              <a:rPr lang="en-US" sz="2800" dirty="0" err="1"/>
              <a:t>stosunku</a:t>
            </a:r>
            <a:r>
              <a:rPr lang="en-US" sz="2800" dirty="0"/>
              <a:t> do </a:t>
            </a:r>
            <a:r>
              <a:rPr lang="en-US" sz="2800" dirty="0" err="1"/>
              <a:t>ucznia</a:t>
            </a:r>
            <a:r>
              <a:rPr lang="en-US" sz="2800" dirty="0"/>
              <a:t>, a </a:t>
            </a:r>
            <a:r>
              <a:rPr lang="en-US" sz="2800" dirty="0" err="1"/>
              <a:t>także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nabranie</a:t>
            </a:r>
            <a:r>
              <a:rPr lang="en-US" sz="2800" dirty="0"/>
              <a:t> </a:t>
            </a:r>
            <a:r>
              <a:rPr lang="en-US" sz="2800" dirty="0" err="1"/>
              <a:t>wzajemnego</a:t>
            </a:r>
            <a:r>
              <a:rPr lang="en-US" sz="2800" dirty="0"/>
              <a:t> </a:t>
            </a:r>
            <a:r>
              <a:rPr lang="en-US" sz="2800" dirty="0" err="1"/>
              <a:t>zaufania</a:t>
            </a:r>
            <a:r>
              <a:rPr lang="en-US" sz="2800" dirty="0"/>
              <a:t> do </a:t>
            </a:r>
            <a:r>
              <a:rPr lang="en-US" sz="2800" dirty="0" err="1"/>
              <a:t>siebie</a:t>
            </a:r>
            <a:r>
              <a:rPr lang="en-US" sz="28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07266289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A45FC-7991-4E0A-BD3B-15EB89249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Wspieraj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86205-952D-4910-B73E-4E75DC925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/>
              <a:t>Ucz</a:t>
            </a:r>
            <a:r>
              <a:rPr lang="en-US" sz="2800" dirty="0"/>
              <a:t> </a:t>
            </a:r>
            <a:r>
              <a:rPr lang="en-US" sz="2800" dirty="0" err="1"/>
              <a:t>dziecko</a:t>
            </a:r>
            <a:r>
              <a:rPr lang="en-US" sz="2800" dirty="0"/>
              <a:t> </a:t>
            </a:r>
            <a:r>
              <a:rPr lang="en-US" sz="2800" dirty="0" err="1"/>
              <a:t>samodzielności</a:t>
            </a:r>
            <a:r>
              <a:rPr lang="en-US" sz="2800" dirty="0"/>
              <a:t>, </a:t>
            </a:r>
            <a:r>
              <a:rPr lang="en-US" sz="2800" dirty="0" err="1"/>
              <a:t>wspieraj</a:t>
            </a:r>
            <a:r>
              <a:rPr lang="en-US" sz="2800" dirty="0"/>
              <a:t> je, </a:t>
            </a:r>
            <a:r>
              <a:rPr lang="en-US" sz="2800" dirty="0" err="1"/>
              <a:t>pomagaj</a:t>
            </a:r>
            <a:r>
              <a:rPr lang="en-US" sz="2800" dirty="0"/>
              <a:t>, ale </a:t>
            </a:r>
            <a:r>
              <a:rPr lang="en-US" sz="2800" dirty="0" err="1"/>
              <a:t>nie</a:t>
            </a:r>
            <a:r>
              <a:rPr lang="en-US" sz="2800" dirty="0"/>
              <a:t> </a:t>
            </a:r>
            <a:r>
              <a:rPr lang="en-US" sz="2800" dirty="0" err="1"/>
              <a:t>odrabiaj</a:t>
            </a:r>
            <a:r>
              <a:rPr lang="en-US" sz="2800" dirty="0"/>
              <a:t> za </a:t>
            </a:r>
            <a:r>
              <a:rPr lang="en-US" sz="2800" dirty="0" err="1"/>
              <a:t>niego</a:t>
            </a:r>
            <a:r>
              <a:rPr lang="en-US" sz="2800" dirty="0"/>
              <a:t> </a:t>
            </a:r>
            <a:r>
              <a:rPr lang="en-US" sz="2800" dirty="0" err="1"/>
              <a:t>prac</a:t>
            </a:r>
            <a:r>
              <a:rPr lang="en-US" sz="2800" dirty="0"/>
              <a:t> </a:t>
            </a:r>
            <a:r>
              <a:rPr lang="en-US" sz="2800" dirty="0" err="1"/>
              <a:t>domowych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nie</a:t>
            </a:r>
            <a:r>
              <a:rPr lang="en-US" sz="2800" dirty="0"/>
              <a:t> </a:t>
            </a:r>
            <a:r>
              <a:rPr lang="en-US" sz="2800" dirty="0" err="1"/>
              <a:t>wyręczaj</a:t>
            </a:r>
            <a:r>
              <a:rPr lang="en-US" sz="2800" dirty="0"/>
              <a:t> w </a:t>
            </a:r>
            <a:r>
              <a:rPr lang="en-US" sz="2800" dirty="0" err="1"/>
              <a:t>jego</a:t>
            </a:r>
            <a:r>
              <a:rPr lang="en-US" sz="2800" dirty="0"/>
              <a:t> </a:t>
            </a:r>
            <a:r>
              <a:rPr lang="en-US" sz="2800" dirty="0" err="1"/>
              <a:t>obowiązkach</a:t>
            </a:r>
            <a:r>
              <a:rPr lang="en-US" sz="2800" dirty="0"/>
              <a:t>. </a:t>
            </a:r>
            <a:r>
              <a:rPr lang="en-US" sz="2800" dirty="0" err="1"/>
              <a:t>Przeżywanie</a:t>
            </a:r>
            <a:r>
              <a:rPr lang="en-US" sz="2800" dirty="0"/>
              <a:t> </a:t>
            </a:r>
            <a:r>
              <a:rPr lang="en-US" sz="2800" dirty="0" err="1"/>
              <a:t>niepowodzenia</a:t>
            </a:r>
            <a:r>
              <a:rPr lang="en-US" sz="2800" dirty="0"/>
              <a:t> </a:t>
            </a:r>
            <a:r>
              <a:rPr lang="en-US" sz="2800" dirty="0" err="1"/>
              <a:t>hartuje</a:t>
            </a:r>
            <a:r>
              <a:rPr lang="en-US" sz="2800" dirty="0"/>
              <a:t> </a:t>
            </a:r>
            <a:r>
              <a:rPr lang="en-US" sz="2800" dirty="0" err="1"/>
              <a:t>dzieci</a:t>
            </a:r>
            <a:r>
              <a:rPr lang="en-US" sz="2800" dirty="0"/>
              <a:t>, a </a:t>
            </a:r>
            <a:r>
              <a:rPr lang="en-US" sz="2800" dirty="0" err="1"/>
              <a:t>pokonywanie</a:t>
            </a:r>
            <a:r>
              <a:rPr lang="en-US" sz="2800" dirty="0"/>
              <a:t> </a:t>
            </a:r>
            <a:r>
              <a:rPr lang="en-US" sz="2800" dirty="0" err="1"/>
              <a:t>trudności</a:t>
            </a:r>
            <a:r>
              <a:rPr lang="en-US" sz="2800" dirty="0"/>
              <a:t> </a:t>
            </a:r>
            <a:r>
              <a:rPr lang="en-US" sz="2800" dirty="0" err="1"/>
              <a:t>wzmacnia</a:t>
            </a:r>
            <a:r>
              <a:rPr lang="en-US" sz="2800" dirty="0"/>
              <a:t> </a:t>
            </a:r>
            <a:r>
              <a:rPr lang="en-US" sz="2800" dirty="0" err="1"/>
              <a:t>poczucie</a:t>
            </a:r>
            <a:r>
              <a:rPr lang="en-US" sz="2800" dirty="0"/>
              <a:t> </a:t>
            </a:r>
            <a:r>
              <a:rPr lang="en-US" sz="2800" dirty="0" err="1"/>
              <a:t>własnej</a:t>
            </a:r>
            <a:r>
              <a:rPr lang="en-US" sz="2800" dirty="0"/>
              <a:t> </a:t>
            </a:r>
            <a:r>
              <a:rPr lang="en-US" sz="2800" dirty="0" err="1"/>
              <a:t>wartości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 err="1"/>
              <a:t>oraz</a:t>
            </a:r>
            <a:r>
              <a:rPr lang="en-US" sz="2800" dirty="0"/>
              <a:t> </a:t>
            </a:r>
            <a:r>
              <a:rPr lang="en-US" sz="2800" dirty="0" err="1"/>
              <a:t>motywuje</a:t>
            </a:r>
            <a:r>
              <a:rPr lang="en-US" sz="2800" dirty="0"/>
              <a:t> do </a:t>
            </a:r>
            <a:r>
              <a:rPr lang="en-US" sz="2800" dirty="0" err="1"/>
              <a:t>dalszej</a:t>
            </a:r>
            <a:r>
              <a:rPr lang="en-US" sz="2800" dirty="0"/>
              <a:t> </a:t>
            </a:r>
            <a:r>
              <a:rPr lang="en-US" sz="2800" dirty="0" err="1"/>
              <a:t>pracy</a:t>
            </a:r>
            <a:r>
              <a:rPr lang="en-US" sz="2800" dirty="0"/>
              <a:t>. </a:t>
            </a:r>
            <a:r>
              <a:rPr lang="en-US" sz="2800" dirty="0" err="1"/>
              <a:t>Pozwól</a:t>
            </a:r>
            <a:r>
              <a:rPr lang="en-US" sz="2800" dirty="0"/>
              <a:t> </a:t>
            </a:r>
            <a:r>
              <a:rPr lang="en-US" sz="2800" dirty="0" err="1"/>
              <a:t>dziecku</a:t>
            </a:r>
            <a:r>
              <a:rPr lang="en-US" sz="2800" dirty="0"/>
              <a:t> </a:t>
            </a:r>
            <a:r>
              <a:rPr lang="en-US" sz="2800" dirty="0" err="1"/>
              <a:t>ponosić</a:t>
            </a:r>
            <a:r>
              <a:rPr lang="en-US" sz="2800" dirty="0"/>
              <a:t> </a:t>
            </a:r>
            <a:r>
              <a:rPr lang="en-US" sz="2800" dirty="0" err="1"/>
              <a:t>konsekwencje</a:t>
            </a:r>
            <a:r>
              <a:rPr lang="en-US" sz="2800" dirty="0"/>
              <a:t> </a:t>
            </a:r>
            <a:r>
              <a:rPr lang="en-US" sz="2800" dirty="0" err="1"/>
              <a:t>własnych</a:t>
            </a:r>
            <a:r>
              <a:rPr lang="en-US" sz="2800" dirty="0"/>
              <a:t> </a:t>
            </a:r>
            <a:r>
              <a:rPr lang="en-US" sz="2800" dirty="0" err="1"/>
              <a:t>wyborów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6350766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76051-8E4B-4898-A15F-3155C99C7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Chwal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FB3B8-EA1D-4FE7-B9C3-770638F78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/>
              <a:t>Doceniaj</a:t>
            </a:r>
            <a:r>
              <a:rPr lang="en-US" sz="2800" dirty="0"/>
              <a:t> </a:t>
            </a:r>
            <a:r>
              <a:rPr lang="en-US" sz="2800" dirty="0" err="1"/>
              <a:t>osiągnięcia</a:t>
            </a:r>
            <a:r>
              <a:rPr lang="en-US" sz="2800" dirty="0"/>
              <a:t> </a:t>
            </a:r>
            <a:r>
              <a:rPr lang="en-US" sz="2800" dirty="0" err="1"/>
              <a:t>dziecka</a:t>
            </a:r>
            <a:r>
              <a:rPr lang="en-US" sz="2800" dirty="0"/>
              <a:t>. </a:t>
            </a:r>
            <a:r>
              <a:rPr lang="en-US" sz="2800" dirty="0" err="1"/>
              <a:t>Chwal</a:t>
            </a:r>
            <a:r>
              <a:rPr lang="en-US" sz="2800" dirty="0"/>
              <a:t> za </a:t>
            </a:r>
            <a:r>
              <a:rPr lang="en-US" sz="2800" dirty="0" err="1"/>
              <a:t>jego</a:t>
            </a:r>
            <a:r>
              <a:rPr lang="en-US" sz="2800" dirty="0"/>
              <a:t> </a:t>
            </a:r>
            <a:r>
              <a:rPr lang="en-US" sz="2800" dirty="0" err="1"/>
              <a:t>postępy</a:t>
            </a:r>
            <a:r>
              <a:rPr lang="en-US" sz="2800" dirty="0"/>
              <a:t> </a:t>
            </a:r>
            <a:r>
              <a:rPr lang="en-US" sz="2800" dirty="0" err="1"/>
              <a:t>oraz</a:t>
            </a:r>
            <a:r>
              <a:rPr lang="en-US" sz="2800" dirty="0"/>
              <a:t> </a:t>
            </a:r>
            <a:r>
              <a:rPr lang="en-US" sz="2800" dirty="0" err="1"/>
              <a:t>nowe</a:t>
            </a:r>
            <a:r>
              <a:rPr lang="en-US" sz="2800" dirty="0"/>
              <a:t> </a:t>
            </a:r>
            <a:r>
              <a:rPr lang="en-US" sz="2800" dirty="0" err="1"/>
              <a:t>umiejętności</a:t>
            </a:r>
            <a:r>
              <a:rPr lang="en-US" sz="2800" dirty="0"/>
              <a:t>, a </a:t>
            </a:r>
            <a:r>
              <a:rPr lang="en-US" sz="2800" dirty="0" err="1"/>
              <a:t>nie</a:t>
            </a:r>
            <a:r>
              <a:rPr lang="en-US" sz="2800" dirty="0"/>
              <a:t> </a:t>
            </a:r>
            <a:r>
              <a:rPr lang="en-US" sz="2800" dirty="0" err="1"/>
              <a:t>tylko</a:t>
            </a:r>
            <a:r>
              <a:rPr lang="en-US" sz="2800" dirty="0"/>
              <a:t> za </a:t>
            </a:r>
            <a:r>
              <a:rPr lang="en-US" sz="2800" dirty="0" err="1"/>
              <a:t>uzyskane</a:t>
            </a:r>
            <a:r>
              <a:rPr lang="en-US" sz="2800" dirty="0"/>
              <a:t> </a:t>
            </a:r>
            <a:r>
              <a:rPr lang="en-US" sz="2800" dirty="0" err="1"/>
              <a:t>oceny</a:t>
            </a:r>
            <a:r>
              <a:rPr lang="en-US" sz="2800" dirty="0"/>
              <a:t>. </a:t>
            </a:r>
            <a:br>
              <a:rPr lang="en-US" sz="2800" dirty="0"/>
            </a:br>
            <a:r>
              <a:rPr lang="en-US" sz="2800" dirty="0" err="1"/>
              <a:t>Podkreślaj</a:t>
            </a:r>
            <a:r>
              <a:rPr lang="en-US" sz="2800" dirty="0"/>
              <a:t>, </a:t>
            </a:r>
            <a:r>
              <a:rPr lang="en-US" sz="2800" dirty="0" err="1"/>
              <a:t>że</a:t>
            </a:r>
            <a:r>
              <a:rPr lang="en-US" sz="2800" dirty="0"/>
              <a:t> </a:t>
            </a:r>
            <a:r>
              <a:rPr lang="en-US" sz="2800" dirty="0" err="1"/>
              <a:t>dziecko</a:t>
            </a:r>
            <a:r>
              <a:rPr lang="en-US" sz="2800" dirty="0"/>
              <a:t> </a:t>
            </a:r>
            <a:r>
              <a:rPr lang="en-US" sz="2800" dirty="0" err="1"/>
              <a:t>uczy</a:t>
            </a:r>
            <a:r>
              <a:rPr lang="en-US" sz="2800" dirty="0"/>
              <a:t> </a:t>
            </a:r>
            <a:r>
              <a:rPr lang="en-US" sz="2800" dirty="0" err="1"/>
              <a:t>się</a:t>
            </a:r>
            <a:r>
              <a:rPr lang="en-US" sz="2800" dirty="0"/>
              <a:t> </a:t>
            </a:r>
            <a:r>
              <a:rPr lang="en-US" sz="2800" dirty="0" err="1"/>
              <a:t>dla</a:t>
            </a:r>
            <a:r>
              <a:rPr lang="en-US" sz="2800" dirty="0"/>
              <a:t> </a:t>
            </a:r>
            <a:r>
              <a:rPr lang="en-US" sz="2800" dirty="0" err="1"/>
              <a:t>siebie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532640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Gallery</vt:lpstr>
      <vt:lpstr>Klasa IV - Czyli jak się do niej przygotować?</vt:lpstr>
      <vt:lpstr>Nie strasz</vt:lpstr>
      <vt:lpstr>sprawdzaj wiadomości </vt:lpstr>
      <vt:lpstr>organizacja pracy</vt:lpstr>
      <vt:lpstr>plan lekcji</vt:lpstr>
      <vt:lpstr>Praca domowa</vt:lpstr>
      <vt:lpstr>czas</vt:lpstr>
      <vt:lpstr>Wspieraj</vt:lpstr>
      <vt:lpstr>Chwal</vt:lpstr>
      <vt:lpstr>Braki w wiedzy I umiejętnościach</vt:lpstr>
      <vt:lpstr>pomoc specjalisty</vt:lpstr>
      <vt:lpstr>Rozmowa</vt:lpstr>
      <vt:lpstr>Źródła: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214</cp:revision>
  <dcterms:created xsi:type="dcterms:W3CDTF">2021-04-13T17:22:53Z</dcterms:created>
  <dcterms:modified xsi:type="dcterms:W3CDTF">2021-04-19T15:27:03Z</dcterms:modified>
</cp:coreProperties>
</file>