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6" r:id="rId2"/>
    <p:sldId id="269" r:id="rId3"/>
    <p:sldId id="270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0" r:id="rId17"/>
    <p:sldId id="299" r:id="rId18"/>
    <p:sldId id="301" r:id="rId19"/>
    <p:sldId id="302" r:id="rId20"/>
    <p:sldId id="303" r:id="rId21"/>
    <p:sldId id="305" r:id="rId22"/>
    <p:sldId id="273" r:id="rId23"/>
    <p:sldId id="274" r:id="rId24"/>
    <p:sldId id="304" r:id="rId25"/>
    <p:sldId id="310" r:id="rId26"/>
    <p:sldId id="260" r:id="rId27"/>
    <p:sldId id="266" r:id="rId28"/>
    <p:sldId id="268" r:id="rId29"/>
    <p:sldId id="285" r:id="rId30"/>
    <p:sldId id="267" r:id="rId31"/>
    <p:sldId id="271" r:id="rId32"/>
    <p:sldId id="272" r:id="rId33"/>
    <p:sldId id="275" r:id="rId34"/>
    <p:sldId id="276" r:id="rId35"/>
    <p:sldId id="277" r:id="rId36"/>
    <p:sldId id="306" r:id="rId37"/>
    <p:sldId id="279" r:id="rId38"/>
    <p:sldId id="307" r:id="rId39"/>
    <p:sldId id="280" r:id="rId40"/>
    <p:sldId id="308" r:id="rId41"/>
    <p:sldId id="281" r:id="rId42"/>
    <p:sldId id="309" r:id="rId43"/>
    <p:sldId id="283" r:id="rId44"/>
    <p:sldId id="311" r:id="rId45"/>
    <p:sldId id="312" r:id="rId46"/>
    <p:sldId id="313" r:id="rId47"/>
    <p:sldId id="314" r:id="rId48"/>
    <p:sldId id="315" r:id="rId49"/>
    <p:sldId id="316" r:id="rId50"/>
    <p:sldId id="278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06" autoAdjust="0"/>
    <p:restoredTop sz="94660"/>
  </p:normalViewPr>
  <p:slideViewPr>
    <p:cSldViewPr snapToGrid="0">
      <p:cViewPr varScale="1">
        <p:scale>
          <a:sx n="55" d="100"/>
          <a:sy n="55" d="100"/>
        </p:scale>
        <p:origin x="-653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D0E6FD24-FC15-4419-B4F8-87A6F572CC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9337EDD-B8F4-4BEA-8BA6-BCB7AD82E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5046" y="1049226"/>
            <a:ext cx="7507852" cy="3984889"/>
          </a:xfrm>
        </p:spPr>
        <p:txBody>
          <a:bodyPr>
            <a:normAutofit/>
          </a:bodyPr>
          <a:lstStyle/>
          <a:p>
            <a:r>
              <a:rPr lang="pl-PL" sz="4800" b="1" dirty="0">
                <a:latin typeface="Comic Sans MS" panose="030F0702030302020204" pitchFamily="66" charset="0"/>
              </a:rPr>
              <a:t>Podstawowe zasady racjonalnego żywienia</a:t>
            </a:r>
          </a:p>
        </p:txBody>
      </p:sp>
      <p:pic>
        <p:nvPicPr>
          <p:cNvPr id="5" name="Picture 4" descr="Znalezione obrazy dla zapytania rysunek sałatka">
            <a:extLst>
              <a:ext uri="{FF2B5EF4-FFF2-40B4-BE49-F238E27FC236}">
                <a16:creationId xmlns:a16="http://schemas.microsoft.com/office/drawing/2014/main" xmlns="" id="{2567378C-78C9-4A70-934A-5AA3FFC17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20016" r="17204" b="2"/>
          <a:stretch/>
        </p:blipFill>
        <p:spPr bwMode="auto">
          <a:xfrm>
            <a:off x="368543" y="752168"/>
            <a:ext cx="4994031" cy="4911969"/>
          </a:xfrm>
          <a:prstGeom prst="rect">
            <a:avLst/>
          </a:prstGeom>
          <a:noFill/>
        </p:spPr>
      </p:pic>
      <p:sp>
        <p:nvSpPr>
          <p:cNvPr id="40" name="Freeform 14">
            <a:extLst>
              <a:ext uri="{FF2B5EF4-FFF2-40B4-BE49-F238E27FC236}">
                <a16:creationId xmlns:a16="http://schemas.microsoft.com/office/drawing/2014/main" xmlns="" id="{F90D41EE-859E-4D0B-8464-D44C2B4D6E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-1" y="0"/>
            <a:ext cx="5362575" cy="6858000"/>
          </a:xfrm>
          <a:custGeom>
            <a:avLst/>
            <a:gdLst>
              <a:gd name="connsiteX0" fmla="*/ 0 w 5362575"/>
              <a:gd name="connsiteY0" fmla="*/ 0 h 6858000"/>
              <a:gd name="connsiteX1" fmla="*/ 5362575 w 5362575"/>
              <a:gd name="connsiteY1" fmla="*/ 0 h 6858000"/>
              <a:gd name="connsiteX2" fmla="*/ 5362575 w 5362575"/>
              <a:gd name="connsiteY2" fmla="*/ 6858000 h 6858000"/>
              <a:gd name="connsiteX3" fmla="*/ 0 w 5362575"/>
              <a:gd name="connsiteY3" fmla="*/ 6858000 h 6858000"/>
              <a:gd name="connsiteX4" fmla="*/ 0 w 5362575"/>
              <a:gd name="connsiteY4" fmla="*/ 0 h 6858000"/>
              <a:gd name="connsiteX5" fmla="*/ 2681287 w 5362575"/>
              <a:gd name="connsiteY5" fmla="*/ 857250 h 6858000"/>
              <a:gd name="connsiteX6" fmla="*/ 2636249 w 5362575"/>
              <a:gd name="connsiteY6" fmla="*/ 861472 h 6858000"/>
              <a:gd name="connsiteX7" fmla="*/ 2592618 w 5362575"/>
              <a:gd name="connsiteY7" fmla="*/ 872732 h 6858000"/>
              <a:gd name="connsiteX8" fmla="*/ 2550395 w 5362575"/>
              <a:gd name="connsiteY8" fmla="*/ 889621 h 6858000"/>
              <a:gd name="connsiteX9" fmla="*/ 2506764 w 5362575"/>
              <a:gd name="connsiteY9" fmla="*/ 910733 h 6858000"/>
              <a:gd name="connsiteX10" fmla="*/ 2465948 w 5362575"/>
              <a:gd name="connsiteY10" fmla="*/ 934660 h 6858000"/>
              <a:gd name="connsiteX11" fmla="*/ 2423725 w 5362575"/>
              <a:gd name="connsiteY11" fmla="*/ 959994 h 6858000"/>
              <a:gd name="connsiteX12" fmla="*/ 2381501 w 5362575"/>
              <a:gd name="connsiteY12" fmla="*/ 982513 h 6858000"/>
              <a:gd name="connsiteX13" fmla="*/ 2339278 w 5362575"/>
              <a:gd name="connsiteY13" fmla="*/ 1005032 h 6858000"/>
              <a:gd name="connsiteX14" fmla="*/ 2297055 w 5362575"/>
              <a:gd name="connsiteY14" fmla="*/ 1021921 h 6858000"/>
              <a:gd name="connsiteX15" fmla="*/ 2253424 w 5362575"/>
              <a:gd name="connsiteY15" fmla="*/ 1033181 h 6858000"/>
              <a:gd name="connsiteX16" fmla="*/ 2209793 w 5362575"/>
              <a:gd name="connsiteY16" fmla="*/ 1038811 h 6858000"/>
              <a:gd name="connsiteX17" fmla="*/ 2163347 w 5362575"/>
              <a:gd name="connsiteY17" fmla="*/ 1038811 h 6858000"/>
              <a:gd name="connsiteX18" fmla="*/ 2115494 w 5362575"/>
              <a:gd name="connsiteY18" fmla="*/ 1035996 h 6858000"/>
              <a:gd name="connsiteX19" fmla="*/ 2067641 w 5362575"/>
              <a:gd name="connsiteY19" fmla="*/ 1030366 h 6858000"/>
              <a:gd name="connsiteX20" fmla="*/ 2019788 w 5362575"/>
              <a:gd name="connsiteY20" fmla="*/ 1023329 h 6858000"/>
              <a:gd name="connsiteX21" fmla="*/ 1971934 w 5362575"/>
              <a:gd name="connsiteY21" fmla="*/ 1017699 h 6858000"/>
              <a:gd name="connsiteX22" fmla="*/ 1924081 w 5362575"/>
              <a:gd name="connsiteY22" fmla="*/ 1013477 h 6858000"/>
              <a:gd name="connsiteX23" fmla="*/ 1879043 w 5362575"/>
              <a:gd name="connsiteY23" fmla="*/ 1014884 h 6858000"/>
              <a:gd name="connsiteX24" fmla="*/ 1835412 w 5362575"/>
              <a:gd name="connsiteY24" fmla="*/ 1020514 h 6858000"/>
              <a:gd name="connsiteX25" fmla="*/ 1793189 w 5362575"/>
              <a:gd name="connsiteY25" fmla="*/ 1033181 h 6858000"/>
              <a:gd name="connsiteX26" fmla="*/ 1758003 w 5362575"/>
              <a:gd name="connsiteY26" fmla="*/ 1051478 h 6858000"/>
              <a:gd name="connsiteX27" fmla="*/ 1724224 w 5362575"/>
              <a:gd name="connsiteY27" fmla="*/ 1075404 h 6858000"/>
              <a:gd name="connsiteX28" fmla="*/ 1694668 w 5362575"/>
              <a:gd name="connsiteY28" fmla="*/ 1103553 h 6858000"/>
              <a:gd name="connsiteX29" fmla="*/ 1665111 w 5362575"/>
              <a:gd name="connsiteY29" fmla="*/ 1135924 h 6858000"/>
              <a:gd name="connsiteX30" fmla="*/ 1638370 w 5362575"/>
              <a:gd name="connsiteY30" fmla="*/ 1169703 h 6858000"/>
              <a:gd name="connsiteX31" fmla="*/ 1611628 w 5362575"/>
              <a:gd name="connsiteY31" fmla="*/ 1204889 h 6858000"/>
              <a:gd name="connsiteX32" fmla="*/ 1584887 w 5362575"/>
              <a:gd name="connsiteY32" fmla="*/ 1240075 h 6858000"/>
              <a:gd name="connsiteX33" fmla="*/ 1558145 w 5362575"/>
              <a:gd name="connsiteY33" fmla="*/ 1273854 h 6858000"/>
              <a:gd name="connsiteX34" fmla="*/ 1529996 w 5362575"/>
              <a:gd name="connsiteY34" fmla="*/ 1306225 h 6858000"/>
              <a:gd name="connsiteX35" fmla="*/ 1497625 w 5362575"/>
              <a:gd name="connsiteY35" fmla="*/ 1334374 h 6858000"/>
              <a:gd name="connsiteX36" fmla="*/ 1466661 w 5362575"/>
              <a:gd name="connsiteY36" fmla="*/ 1359708 h 6858000"/>
              <a:gd name="connsiteX37" fmla="*/ 1431475 w 5362575"/>
              <a:gd name="connsiteY37" fmla="*/ 1379412 h 6858000"/>
              <a:gd name="connsiteX38" fmla="*/ 1393474 w 5362575"/>
              <a:gd name="connsiteY38" fmla="*/ 1396302 h 6858000"/>
              <a:gd name="connsiteX39" fmla="*/ 1352658 w 5362575"/>
              <a:gd name="connsiteY39" fmla="*/ 1410376 h 6858000"/>
              <a:gd name="connsiteX40" fmla="*/ 1310435 w 5362575"/>
              <a:gd name="connsiteY40" fmla="*/ 1423043 h 6858000"/>
              <a:gd name="connsiteX41" fmla="*/ 1268212 w 5362575"/>
              <a:gd name="connsiteY41" fmla="*/ 1434303 h 6858000"/>
              <a:gd name="connsiteX42" fmla="*/ 1224581 w 5362575"/>
              <a:gd name="connsiteY42" fmla="*/ 1445562 h 6858000"/>
              <a:gd name="connsiteX43" fmla="*/ 1183765 w 5362575"/>
              <a:gd name="connsiteY43" fmla="*/ 1458229 h 6858000"/>
              <a:gd name="connsiteX44" fmla="*/ 1142949 w 5362575"/>
              <a:gd name="connsiteY44" fmla="*/ 1472304 h 6858000"/>
              <a:gd name="connsiteX45" fmla="*/ 1104948 w 5362575"/>
              <a:gd name="connsiteY45" fmla="*/ 1489193 h 6858000"/>
              <a:gd name="connsiteX46" fmla="*/ 1071169 w 5362575"/>
              <a:gd name="connsiteY46" fmla="*/ 1510305 h 6858000"/>
              <a:gd name="connsiteX47" fmla="*/ 1040205 w 5362575"/>
              <a:gd name="connsiteY47" fmla="*/ 1535639 h 6858000"/>
              <a:gd name="connsiteX48" fmla="*/ 1014871 w 5362575"/>
              <a:gd name="connsiteY48" fmla="*/ 1566603 h 6858000"/>
              <a:gd name="connsiteX49" fmla="*/ 993760 w 5362575"/>
              <a:gd name="connsiteY49" fmla="*/ 1600381 h 6858000"/>
              <a:gd name="connsiteX50" fmla="*/ 976870 w 5362575"/>
              <a:gd name="connsiteY50" fmla="*/ 1638382 h 6858000"/>
              <a:gd name="connsiteX51" fmla="*/ 962796 w 5362575"/>
              <a:gd name="connsiteY51" fmla="*/ 1679198 h 6858000"/>
              <a:gd name="connsiteX52" fmla="*/ 950129 w 5362575"/>
              <a:gd name="connsiteY52" fmla="*/ 1720014 h 6858000"/>
              <a:gd name="connsiteX53" fmla="*/ 938869 w 5362575"/>
              <a:gd name="connsiteY53" fmla="*/ 1763645 h 6858000"/>
              <a:gd name="connsiteX54" fmla="*/ 927610 w 5362575"/>
              <a:gd name="connsiteY54" fmla="*/ 1805868 h 6858000"/>
              <a:gd name="connsiteX55" fmla="*/ 914943 w 5362575"/>
              <a:gd name="connsiteY55" fmla="*/ 1848092 h 6858000"/>
              <a:gd name="connsiteX56" fmla="*/ 900868 w 5362575"/>
              <a:gd name="connsiteY56" fmla="*/ 1888908 h 6858000"/>
              <a:gd name="connsiteX57" fmla="*/ 883979 w 5362575"/>
              <a:gd name="connsiteY57" fmla="*/ 1926909 h 6858000"/>
              <a:gd name="connsiteX58" fmla="*/ 864275 w 5362575"/>
              <a:gd name="connsiteY58" fmla="*/ 1962095 h 6858000"/>
              <a:gd name="connsiteX59" fmla="*/ 838941 w 5362575"/>
              <a:gd name="connsiteY59" fmla="*/ 1993059 h 6858000"/>
              <a:gd name="connsiteX60" fmla="*/ 810792 w 5362575"/>
              <a:gd name="connsiteY60" fmla="*/ 2025430 h 6858000"/>
              <a:gd name="connsiteX61" fmla="*/ 778420 w 5362575"/>
              <a:gd name="connsiteY61" fmla="*/ 2053579 h 6858000"/>
              <a:gd name="connsiteX62" fmla="*/ 743234 w 5362575"/>
              <a:gd name="connsiteY62" fmla="*/ 2080320 h 6858000"/>
              <a:gd name="connsiteX63" fmla="*/ 708048 w 5362575"/>
              <a:gd name="connsiteY63" fmla="*/ 2107062 h 6858000"/>
              <a:gd name="connsiteX64" fmla="*/ 672862 w 5362575"/>
              <a:gd name="connsiteY64" fmla="*/ 2133803 h 6858000"/>
              <a:gd name="connsiteX65" fmla="*/ 639083 w 5362575"/>
              <a:gd name="connsiteY65" fmla="*/ 2160545 h 6858000"/>
              <a:gd name="connsiteX66" fmla="*/ 606712 w 5362575"/>
              <a:gd name="connsiteY66" fmla="*/ 2190101 h 6858000"/>
              <a:gd name="connsiteX67" fmla="*/ 578563 w 5362575"/>
              <a:gd name="connsiteY67" fmla="*/ 2219658 h 6858000"/>
              <a:gd name="connsiteX68" fmla="*/ 554637 w 5362575"/>
              <a:gd name="connsiteY68" fmla="*/ 2253436 h 6858000"/>
              <a:gd name="connsiteX69" fmla="*/ 536340 w 5362575"/>
              <a:gd name="connsiteY69" fmla="*/ 2288622 h 6858000"/>
              <a:gd name="connsiteX70" fmla="*/ 523673 w 5362575"/>
              <a:gd name="connsiteY70" fmla="*/ 2330846 h 6858000"/>
              <a:gd name="connsiteX71" fmla="*/ 518043 w 5362575"/>
              <a:gd name="connsiteY71" fmla="*/ 2374477 h 6858000"/>
              <a:gd name="connsiteX72" fmla="*/ 516635 w 5362575"/>
              <a:gd name="connsiteY72" fmla="*/ 2419515 h 6858000"/>
              <a:gd name="connsiteX73" fmla="*/ 520858 w 5362575"/>
              <a:gd name="connsiteY73" fmla="*/ 2467368 h 6858000"/>
              <a:gd name="connsiteX74" fmla="*/ 526488 w 5362575"/>
              <a:gd name="connsiteY74" fmla="*/ 2515221 h 6858000"/>
              <a:gd name="connsiteX75" fmla="*/ 533525 w 5362575"/>
              <a:gd name="connsiteY75" fmla="*/ 2563074 h 6858000"/>
              <a:gd name="connsiteX76" fmla="*/ 539155 w 5362575"/>
              <a:gd name="connsiteY76" fmla="*/ 2610927 h 6858000"/>
              <a:gd name="connsiteX77" fmla="*/ 541970 w 5362575"/>
              <a:gd name="connsiteY77" fmla="*/ 2658781 h 6858000"/>
              <a:gd name="connsiteX78" fmla="*/ 541970 w 5362575"/>
              <a:gd name="connsiteY78" fmla="*/ 2705226 h 6858000"/>
              <a:gd name="connsiteX79" fmla="*/ 536340 w 5362575"/>
              <a:gd name="connsiteY79" fmla="*/ 2748857 h 6858000"/>
              <a:gd name="connsiteX80" fmla="*/ 525080 w 5362575"/>
              <a:gd name="connsiteY80" fmla="*/ 2792488 h 6858000"/>
              <a:gd name="connsiteX81" fmla="*/ 508191 w 5362575"/>
              <a:gd name="connsiteY81" fmla="*/ 2833304 h 6858000"/>
              <a:gd name="connsiteX82" fmla="*/ 487079 w 5362575"/>
              <a:gd name="connsiteY82" fmla="*/ 2875527 h 6858000"/>
              <a:gd name="connsiteX83" fmla="*/ 463153 w 5362575"/>
              <a:gd name="connsiteY83" fmla="*/ 2917751 h 6858000"/>
              <a:gd name="connsiteX84" fmla="*/ 437819 w 5362575"/>
              <a:gd name="connsiteY84" fmla="*/ 2959974 h 6858000"/>
              <a:gd name="connsiteX85" fmla="*/ 413892 w 5362575"/>
              <a:gd name="connsiteY85" fmla="*/ 3000790 h 6858000"/>
              <a:gd name="connsiteX86" fmla="*/ 392780 w 5362575"/>
              <a:gd name="connsiteY86" fmla="*/ 3044421 h 6858000"/>
              <a:gd name="connsiteX87" fmla="*/ 375891 w 5362575"/>
              <a:gd name="connsiteY87" fmla="*/ 3086644 h 6858000"/>
              <a:gd name="connsiteX88" fmla="*/ 364631 w 5362575"/>
              <a:gd name="connsiteY88" fmla="*/ 3130275 h 6858000"/>
              <a:gd name="connsiteX89" fmla="*/ 360409 w 5362575"/>
              <a:gd name="connsiteY89" fmla="*/ 3175313 h 6858000"/>
              <a:gd name="connsiteX90" fmla="*/ 364631 w 5362575"/>
              <a:gd name="connsiteY90" fmla="*/ 3220351 h 6858000"/>
              <a:gd name="connsiteX91" fmla="*/ 375891 w 5362575"/>
              <a:gd name="connsiteY91" fmla="*/ 3263982 h 6858000"/>
              <a:gd name="connsiteX92" fmla="*/ 392780 w 5362575"/>
              <a:gd name="connsiteY92" fmla="*/ 3306206 h 6858000"/>
              <a:gd name="connsiteX93" fmla="*/ 413892 w 5362575"/>
              <a:gd name="connsiteY93" fmla="*/ 3349836 h 6858000"/>
              <a:gd name="connsiteX94" fmla="*/ 437819 w 5362575"/>
              <a:gd name="connsiteY94" fmla="*/ 3390652 h 6858000"/>
              <a:gd name="connsiteX95" fmla="*/ 463153 w 5362575"/>
              <a:gd name="connsiteY95" fmla="*/ 3432876 h 6858000"/>
              <a:gd name="connsiteX96" fmla="*/ 487079 w 5362575"/>
              <a:gd name="connsiteY96" fmla="*/ 3475099 h 6858000"/>
              <a:gd name="connsiteX97" fmla="*/ 508191 w 5362575"/>
              <a:gd name="connsiteY97" fmla="*/ 3517322 h 6858000"/>
              <a:gd name="connsiteX98" fmla="*/ 525080 w 5362575"/>
              <a:gd name="connsiteY98" fmla="*/ 3558138 h 6858000"/>
              <a:gd name="connsiteX99" fmla="*/ 536340 w 5362575"/>
              <a:gd name="connsiteY99" fmla="*/ 3601769 h 6858000"/>
              <a:gd name="connsiteX100" fmla="*/ 541970 w 5362575"/>
              <a:gd name="connsiteY100" fmla="*/ 3645400 h 6858000"/>
              <a:gd name="connsiteX101" fmla="*/ 541970 w 5362575"/>
              <a:gd name="connsiteY101" fmla="*/ 3691846 h 6858000"/>
              <a:gd name="connsiteX102" fmla="*/ 539155 w 5362575"/>
              <a:gd name="connsiteY102" fmla="*/ 3739699 h 6858000"/>
              <a:gd name="connsiteX103" fmla="*/ 533525 w 5362575"/>
              <a:gd name="connsiteY103" fmla="*/ 3787552 h 6858000"/>
              <a:gd name="connsiteX104" fmla="*/ 526488 w 5362575"/>
              <a:gd name="connsiteY104" fmla="*/ 3835405 h 6858000"/>
              <a:gd name="connsiteX105" fmla="*/ 520858 w 5362575"/>
              <a:gd name="connsiteY105" fmla="*/ 3883258 h 6858000"/>
              <a:gd name="connsiteX106" fmla="*/ 516635 w 5362575"/>
              <a:gd name="connsiteY106" fmla="*/ 3931111 h 6858000"/>
              <a:gd name="connsiteX107" fmla="*/ 518043 w 5362575"/>
              <a:gd name="connsiteY107" fmla="*/ 3976150 h 6858000"/>
              <a:gd name="connsiteX108" fmla="*/ 523673 w 5362575"/>
              <a:gd name="connsiteY108" fmla="*/ 4019781 h 6858000"/>
              <a:gd name="connsiteX109" fmla="*/ 536340 w 5362575"/>
              <a:gd name="connsiteY109" fmla="*/ 4062004 h 6858000"/>
              <a:gd name="connsiteX110" fmla="*/ 554637 w 5362575"/>
              <a:gd name="connsiteY110" fmla="*/ 4097190 h 6858000"/>
              <a:gd name="connsiteX111" fmla="*/ 578563 w 5362575"/>
              <a:gd name="connsiteY111" fmla="*/ 4130969 h 6858000"/>
              <a:gd name="connsiteX112" fmla="*/ 606712 w 5362575"/>
              <a:gd name="connsiteY112" fmla="*/ 4160525 h 6858000"/>
              <a:gd name="connsiteX113" fmla="*/ 639083 w 5362575"/>
              <a:gd name="connsiteY113" fmla="*/ 4190081 h 6858000"/>
              <a:gd name="connsiteX114" fmla="*/ 672862 w 5362575"/>
              <a:gd name="connsiteY114" fmla="*/ 4216823 h 6858000"/>
              <a:gd name="connsiteX115" fmla="*/ 708048 w 5362575"/>
              <a:gd name="connsiteY115" fmla="*/ 4243564 h 6858000"/>
              <a:gd name="connsiteX116" fmla="*/ 743234 w 5362575"/>
              <a:gd name="connsiteY116" fmla="*/ 4270306 h 6858000"/>
              <a:gd name="connsiteX117" fmla="*/ 778420 w 5362575"/>
              <a:gd name="connsiteY117" fmla="*/ 4297047 h 6858000"/>
              <a:gd name="connsiteX118" fmla="*/ 810792 w 5362575"/>
              <a:gd name="connsiteY118" fmla="*/ 4325196 h 6858000"/>
              <a:gd name="connsiteX119" fmla="*/ 838941 w 5362575"/>
              <a:gd name="connsiteY119" fmla="*/ 4357567 h 6858000"/>
              <a:gd name="connsiteX120" fmla="*/ 864275 w 5362575"/>
              <a:gd name="connsiteY120" fmla="*/ 4388531 h 6858000"/>
              <a:gd name="connsiteX121" fmla="*/ 883979 w 5362575"/>
              <a:gd name="connsiteY121" fmla="*/ 4423717 h 6858000"/>
              <a:gd name="connsiteX122" fmla="*/ 900868 w 5362575"/>
              <a:gd name="connsiteY122" fmla="*/ 4461718 h 6858000"/>
              <a:gd name="connsiteX123" fmla="*/ 914943 w 5362575"/>
              <a:gd name="connsiteY123" fmla="*/ 4502534 h 6858000"/>
              <a:gd name="connsiteX124" fmla="*/ 927610 w 5362575"/>
              <a:gd name="connsiteY124" fmla="*/ 4544758 h 6858000"/>
              <a:gd name="connsiteX125" fmla="*/ 938869 w 5362575"/>
              <a:gd name="connsiteY125" fmla="*/ 4586981 h 6858000"/>
              <a:gd name="connsiteX126" fmla="*/ 950129 w 5362575"/>
              <a:gd name="connsiteY126" fmla="*/ 4630612 h 6858000"/>
              <a:gd name="connsiteX127" fmla="*/ 962796 w 5362575"/>
              <a:gd name="connsiteY127" fmla="*/ 4671428 h 6858000"/>
              <a:gd name="connsiteX128" fmla="*/ 976870 w 5362575"/>
              <a:gd name="connsiteY128" fmla="*/ 4712244 h 6858000"/>
              <a:gd name="connsiteX129" fmla="*/ 993760 w 5362575"/>
              <a:gd name="connsiteY129" fmla="*/ 4750245 h 6858000"/>
              <a:gd name="connsiteX130" fmla="*/ 1014871 w 5362575"/>
              <a:gd name="connsiteY130" fmla="*/ 4784024 h 6858000"/>
              <a:gd name="connsiteX131" fmla="*/ 1040205 w 5362575"/>
              <a:gd name="connsiteY131" fmla="*/ 4814987 h 6858000"/>
              <a:gd name="connsiteX132" fmla="*/ 1071169 w 5362575"/>
              <a:gd name="connsiteY132" fmla="*/ 4840321 h 6858000"/>
              <a:gd name="connsiteX133" fmla="*/ 1104948 w 5362575"/>
              <a:gd name="connsiteY133" fmla="*/ 4861433 h 6858000"/>
              <a:gd name="connsiteX134" fmla="*/ 1142949 w 5362575"/>
              <a:gd name="connsiteY134" fmla="*/ 4878322 h 6858000"/>
              <a:gd name="connsiteX135" fmla="*/ 1183765 w 5362575"/>
              <a:gd name="connsiteY135" fmla="*/ 4892397 h 6858000"/>
              <a:gd name="connsiteX136" fmla="*/ 1224581 w 5362575"/>
              <a:gd name="connsiteY136" fmla="*/ 4905064 h 6858000"/>
              <a:gd name="connsiteX137" fmla="*/ 1268212 w 5362575"/>
              <a:gd name="connsiteY137" fmla="*/ 4916323 h 6858000"/>
              <a:gd name="connsiteX138" fmla="*/ 1310435 w 5362575"/>
              <a:gd name="connsiteY138" fmla="*/ 4927583 h 6858000"/>
              <a:gd name="connsiteX139" fmla="*/ 1352658 w 5362575"/>
              <a:gd name="connsiteY139" fmla="*/ 4940250 h 6858000"/>
              <a:gd name="connsiteX140" fmla="*/ 1393474 w 5362575"/>
              <a:gd name="connsiteY140" fmla="*/ 4954324 h 6858000"/>
              <a:gd name="connsiteX141" fmla="*/ 1431475 w 5362575"/>
              <a:gd name="connsiteY141" fmla="*/ 4971214 h 6858000"/>
              <a:gd name="connsiteX142" fmla="*/ 1466661 w 5362575"/>
              <a:gd name="connsiteY142" fmla="*/ 4990918 h 6858000"/>
              <a:gd name="connsiteX143" fmla="*/ 1497625 w 5362575"/>
              <a:gd name="connsiteY143" fmla="*/ 5016252 h 6858000"/>
              <a:gd name="connsiteX144" fmla="*/ 1529996 w 5362575"/>
              <a:gd name="connsiteY144" fmla="*/ 5044401 h 6858000"/>
              <a:gd name="connsiteX145" fmla="*/ 1558145 w 5362575"/>
              <a:gd name="connsiteY145" fmla="*/ 5076772 h 6858000"/>
              <a:gd name="connsiteX146" fmla="*/ 1584887 w 5362575"/>
              <a:gd name="connsiteY146" fmla="*/ 5110551 h 6858000"/>
              <a:gd name="connsiteX147" fmla="*/ 1611628 w 5362575"/>
              <a:gd name="connsiteY147" fmla="*/ 5145737 h 6858000"/>
              <a:gd name="connsiteX148" fmla="*/ 1638370 w 5362575"/>
              <a:gd name="connsiteY148" fmla="*/ 5180923 h 6858000"/>
              <a:gd name="connsiteX149" fmla="*/ 1665111 w 5362575"/>
              <a:gd name="connsiteY149" fmla="*/ 5214702 h 6858000"/>
              <a:gd name="connsiteX150" fmla="*/ 1694668 w 5362575"/>
              <a:gd name="connsiteY150" fmla="*/ 5247073 h 6858000"/>
              <a:gd name="connsiteX151" fmla="*/ 1724224 w 5362575"/>
              <a:gd name="connsiteY151" fmla="*/ 5275222 h 6858000"/>
              <a:gd name="connsiteX152" fmla="*/ 1758003 w 5362575"/>
              <a:gd name="connsiteY152" fmla="*/ 5299149 h 6858000"/>
              <a:gd name="connsiteX153" fmla="*/ 1793189 w 5362575"/>
              <a:gd name="connsiteY153" fmla="*/ 5317446 h 6858000"/>
              <a:gd name="connsiteX154" fmla="*/ 1835412 w 5362575"/>
              <a:gd name="connsiteY154" fmla="*/ 5330113 h 6858000"/>
              <a:gd name="connsiteX155" fmla="*/ 1879043 w 5362575"/>
              <a:gd name="connsiteY155" fmla="*/ 5335742 h 6858000"/>
              <a:gd name="connsiteX156" fmla="*/ 1924081 w 5362575"/>
              <a:gd name="connsiteY156" fmla="*/ 5337150 h 6858000"/>
              <a:gd name="connsiteX157" fmla="*/ 1971934 w 5362575"/>
              <a:gd name="connsiteY157" fmla="*/ 5332927 h 6858000"/>
              <a:gd name="connsiteX158" fmla="*/ 2019788 w 5362575"/>
              <a:gd name="connsiteY158" fmla="*/ 5327298 h 6858000"/>
              <a:gd name="connsiteX159" fmla="*/ 2067641 w 5362575"/>
              <a:gd name="connsiteY159" fmla="*/ 5320260 h 6858000"/>
              <a:gd name="connsiteX160" fmla="*/ 2115494 w 5362575"/>
              <a:gd name="connsiteY160" fmla="*/ 5314631 h 6858000"/>
              <a:gd name="connsiteX161" fmla="*/ 2163347 w 5362575"/>
              <a:gd name="connsiteY161" fmla="*/ 5311816 h 6858000"/>
              <a:gd name="connsiteX162" fmla="*/ 2209793 w 5362575"/>
              <a:gd name="connsiteY162" fmla="*/ 5311816 h 6858000"/>
              <a:gd name="connsiteX163" fmla="*/ 2253424 w 5362575"/>
              <a:gd name="connsiteY163" fmla="*/ 5317446 h 6858000"/>
              <a:gd name="connsiteX164" fmla="*/ 2297055 w 5362575"/>
              <a:gd name="connsiteY164" fmla="*/ 5328705 h 6858000"/>
              <a:gd name="connsiteX165" fmla="*/ 2339278 w 5362575"/>
              <a:gd name="connsiteY165" fmla="*/ 5345594 h 6858000"/>
              <a:gd name="connsiteX166" fmla="*/ 2381501 w 5362575"/>
              <a:gd name="connsiteY166" fmla="*/ 5368114 h 6858000"/>
              <a:gd name="connsiteX167" fmla="*/ 2423725 w 5362575"/>
              <a:gd name="connsiteY167" fmla="*/ 5390633 h 6858000"/>
              <a:gd name="connsiteX168" fmla="*/ 2465948 w 5362575"/>
              <a:gd name="connsiteY168" fmla="*/ 5415967 h 6858000"/>
              <a:gd name="connsiteX169" fmla="*/ 2506764 w 5362575"/>
              <a:gd name="connsiteY169" fmla="*/ 5439893 h 6858000"/>
              <a:gd name="connsiteX170" fmla="*/ 2550395 w 5362575"/>
              <a:gd name="connsiteY170" fmla="*/ 5461005 h 6858000"/>
              <a:gd name="connsiteX171" fmla="*/ 2592618 w 5362575"/>
              <a:gd name="connsiteY171" fmla="*/ 5477894 h 6858000"/>
              <a:gd name="connsiteX172" fmla="*/ 2636249 w 5362575"/>
              <a:gd name="connsiteY172" fmla="*/ 5489154 h 6858000"/>
              <a:gd name="connsiteX173" fmla="*/ 2681287 w 5362575"/>
              <a:gd name="connsiteY173" fmla="*/ 5493376 h 6858000"/>
              <a:gd name="connsiteX174" fmla="*/ 2726325 w 5362575"/>
              <a:gd name="connsiteY174" fmla="*/ 5489154 h 6858000"/>
              <a:gd name="connsiteX175" fmla="*/ 2769956 w 5362575"/>
              <a:gd name="connsiteY175" fmla="*/ 5477894 h 6858000"/>
              <a:gd name="connsiteX176" fmla="*/ 2812180 w 5362575"/>
              <a:gd name="connsiteY176" fmla="*/ 5461005 h 6858000"/>
              <a:gd name="connsiteX177" fmla="*/ 2855810 w 5362575"/>
              <a:gd name="connsiteY177" fmla="*/ 5439893 h 6858000"/>
              <a:gd name="connsiteX178" fmla="*/ 2896626 w 5362575"/>
              <a:gd name="connsiteY178" fmla="*/ 5415967 h 6858000"/>
              <a:gd name="connsiteX179" fmla="*/ 2938850 w 5362575"/>
              <a:gd name="connsiteY179" fmla="*/ 5390633 h 6858000"/>
              <a:gd name="connsiteX180" fmla="*/ 2981073 w 5362575"/>
              <a:gd name="connsiteY180" fmla="*/ 5368114 h 6858000"/>
              <a:gd name="connsiteX181" fmla="*/ 3023296 w 5362575"/>
              <a:gd name="connsiteY181" fmla="*/ 5345594 h 6858000"/>
              <a:gd name="connsiteX182" fmla="*/ 3064112 w 5362575"/>
              <a:gd name="connsiteY182" fmla="*/ 5328705 h 6858000"/>
              <a:gd name="connsiteX183" fmla="*/ 3109151 w 5362575"/>
              <a:gd name="connsiteY183" fmla="*/ 5317446 h 6858000"/>
              <a:gd name="connsiteX184" fmla="*/ 3152781 w 5362575"/>
              <a:gd name="connsiteY184" fmla="*/ 5311816 h 6858000"/>
              <a:gd name="connsiteX185" fmla="*/ 3199227 w 5362575"/>
              <a:gd name="connsiteY185" fmla="*/ 5311816 h 6858000"/>
              <a:gd name="connsiteX186" fmla="*/ 3247080 w 5362575"/>
              <a:gd name="connsiteY186" fmla="*/ 5314631 h 6858000"/>
              <a:gd name="connsiteX187" fmla="*/ 3294933 w 5362575"/>
              <a:gd name="connsiteY187" fmla="*/ 5320260 h 6858000"/>
              <a:gd name="connsiteX188" fmla="*/ 3342787 w 5362575"/>
              <a:gd name="connsiteY188" fmla="*/ 5327298 h 6858000"/>
              <a:gd name="connsiteX189" fmla="*/ 3390640 w 5362575"/>
              <a:gd name="connsiteY189" fmla="*/ 5332927 h 6858000"/>
              <a:gd name="connsiteX190" fmla="*/ 3438493 w 5362575"/>
              <a:gd name="connsiteY190" fmla="*/ 5337150 h 6858000"/>
              <a:gd name="connsiteX191" fmla="*/ 3483531 w 5362575"/>
              <a:gd name="connsiteY191" fmla="*/ 5335742 h 6858000"/>
              <a:gd name="connsiteX192" fmla="*/ 3527162 w 5362575"/>
              <a:gd name="connsiteY192" fmla="*/ 5330113 h 6858000"/>
              <a:gd name="connsiteX193" fmla="*/ 3569385 w 5362575"/>
              <a:gd name="connsiteY193" fmla="*/ 5317446 h 6858000"/>
              <a:gd name="connsiteX194" fmla="*/ 3604572 w 5362575"/>
              <a:gd name="connsiteY194" fmla="*/ 5299149 h 6858000"/>
              <a:gd name="connsiteX195" fmla="*/ 3638350 w 5362575"/>
              <a:gd name="connsiteY195" fmla="*/ 5275222 h 6858000"/>
              <a:gd name="connsiteX196" fmla="*/ 3667907 w 5362575"/>
              <a:gd name="connsiteY196" fmla="*/ 5247073 h 6858000"/>
              <a:gd name="connsiteX197" fmla="*/ 3697463 w 5362575"/>
              <a:gd name="connsiteY197" fmla="*/ 5214702 h 6858000"/>
              <a:gd name="connsiteX198" fmla="*/ 3724204 w 5362575"/>
              <a:gd name="connsiteY198" fmla="*/ 5180923 h 6858000"/>
              <a:gd name="connsiteX199" fmla="*/ 3750946 w 5362575"/>
              <a:gd name="connsiteY199" fmla="*/ 5145737 h 6858000"/>
              <a:gd name="connsiteX200" fmla="*/ 3777687 w 5362575"/>
              <a:gd name="connsiteY200" fmla="*/ 5110551 h 6858000"/>
              <a:gd name="connsiteX201" fmla="*/ 3804429 w 5362575"/>
              <a:gd name="connsiteY201" fmla="*/ 5076772 h 6858000"/>
              <a:gd name="connsiteX202" fmla="*/ 3832578 w 5362575"/>
              <a:gd name="connsiteY202" fmla="*/ 5044401 h 6858000"/>
              <a:gd name="connsiteX203" fmla="*/ 3864949 w 5362575"/>
              <a:gd name="connsiteY203" fmla="*/ 5016252 h 6858000"/>
              <a:gd name="connsiteX204" fmla="*/ 3895913 w 5362575"/>
              <a:gd name="connsiteY204" fmla="*/ 4990918 h 6858000"/>
              <a:gd name="connsiteX205" fmla="*/ 3931099 w 5362575"/>
              <a:gd name="connsiteY205" fmla="*/ 4971214 h 6858000"/>
              <a:gd name="connsiteX206" fmla="*/ 3969100 w 5362575"/>
              <a:gd name="connsiteY206" fmla="*/ 4954324 h 6858000"/>
              <a:gd name="connsiteX207" fmla="*/ 4009916 w 5362575"/>
              <a:gd name="connsiteY207" fmla="*/ 4940250 h 6858000"/>
              <a:gd name="connsiteX208" fmla="*/ 4052139 w 5362575"/>
              <a:gd name="connsiteY208" fmla="*/ 4927583 h 6858000"/>
              <a:gd name="connsiteX209" fmla="*/ 4094363 w 5362575"/>
              <a:gd name="connsiteY209" fmla="*/ 4916323 h 6858000"/>
              <a:gd name="connsiteX210" fmla="*/ 4137993 w 5362575"/>
              <a:gd name="connsiteY210" fmla="*/ 4905064 h 6858000"/>
              <a:gd name="connsiteX211" fmla="*/ 4178809 w 5362575"/>
              <a:gd name="connsiteY211" fmla="*/ 4892397 h 6858000"/>
              <a:gd name="connsiteX212" fmla="*/ 4219625 w 5362575"/>
              <a:gd name="connsiteY212" fmla="*/ 4878322 h 6858000"/>
              <a:gd name="connsiteX213" fmla="*/ 4257626 w 5362575"/>
              <a:gd name="connsiteY213" fmla="*/ 4861433 h 6858000"/>
              <a:gd name="connsiteX214" fmla="*/ 4291405 w 5362575"/>
              <a:gd name="connsiteY214" fmla="*/ 4840321 h 6858000"/>
              <a:gd name="connsiteX215" fmla="*/ 4322369 w 5362575"/>
              <a:gd name="connsiteY215" fmla="*/ 4814987 h 6858000"/>
              <a:gd name="connsiteX216" fmla="*/ 4347703 w 5362575"/>
              <a:gd name="connsiteY216" fmla="*/ 4784024 h 6858000"/>
              <a:gd name="connsiteX217" fmla="*/ 4368815 w 5362575"/>
              <a:gd name="connsiteY217" fmla="*/ 4750245 h 6858000"/>
              <a:gd name="connsiteX218" fmla="*/ 4385704 w 5362575"/>
              <a:gd name="connsiteY218" fmla="*/ 4712244 h 6858000"/>
              <a:gd name="connsiteX219" fmla="*/ 4399778 w 5362575"/>
              <a:gd name="connsiteY219" fmla="*/ 4671428 h 6858000"/>
              <a:gd name="connsiteX220" fmla="*/ 4412445 w 5362575"/>
              <a:gd name="connsiteY220" fmla="*/ 4630612 h 6858000"/>
              <a:gd name="connsiteX221" fmla="*/ 4423705 w 5362575"/>
              <a:gd name="connsiteY221" fmla="*/ 4586981 h 6858000"/>
              <a:gd name="connsiteX222" fmla="*/ 4434964 w 5362575"/>
              <a:gd name="connsiteY222" fmla="*/ 4544758 h 6858000"/>
              <a:gd name="connsiteX223" fmla="*/ 4447632 w 5362575"/>
              <a:gd name="connsiteY223" fmla="*/ 4502534 h 6858000"/>
              <a:gd name="connsiteX224" fmla="*/ 4461706 w 5362575"/>
              <a:gd name="connsiteY224" fmla="*/ 4461718 h 6858000"/>
              <a:gd name="connsiteX225" fmla="*/ 4478595 w 5362575"/>
              <a:gd name="connsiteY225" fmla="*/ 4423717 h 6858000"/>
              <a:gd name="connsiteX226" fmla="*/ 4498300 w 5362575"/>
              <a:gd name="connsiteY226" fmla="*/ 4388531 h 6858000"/>
              <a:gd name="connsiteX227" fmla="*/ 4523634 w 5362575"/>
              <a:gd name="connsiteY227" fmla="*/ 4357567 h 6858000"/>
              <a:gd name="connsiteX228" fmla="*/ 4551782 w 5362575"/>
              <a:gd name="connsiteY228" fmla="*/ 4325196 h 6858000"/>
              <a:gd name="connsiteX229" fmla="*/ 4584154 w 5362575"/>
              <a:gd name="connsiteY229" fmla="*/ 4297047 h 6858000"/>
              <a:gd name="connsiteX230" fmla="*/ 4617933 w 5362575"/>
              <a:gd name="connsiteY230" fmla="*/ 4270306 h 6858000"/>
              <a:gd name="connsiteX231" fmla="*/ 4654526 w 5362575"/>
              <a:gd name="connsiteY231" fmla="*/ 4243564 h 6858000"/>
              <a:gd name="connsiteX232" fmla="*/ 4689712 w 5362575"/>
              <a:gd name="connsiteY232" fmla="*/ 4216823 h 6858000"/>
              <a:gd name="connsiteX233" fmla="*/ 4723491 w 5362575"/>
              <a:gd name="connsiteY233" fmla="*/ 4190081 h 6858000"/>
              <a:gd name="connsiteX234" fmla="*/ 4755862 w 5362575"/>
              <a:gd name="connsiteY234" fmla="*/ 4160525 h 6858000"/>
              <a:gd name="connsiteX235" fmla="*/ 4784011 w 5362575"/>
              <a:gd name="connsiteY235" fmla="*/ 4130969 h 6858000"/>
              <a:gd name="connsiteX236" fmla="*/ 4807938 w 5362575"/>
              <a:gd name="connsiteY236" fmla="*/ 4097190 h 6858000"/>
              <a:gd name="connsiteX237" fmla="*/ 4826235 w 5362575"/>
              <a:gd name="connsiteY237" fmla="*/ 4062004 h 6858000"/>
              <a:gd name="connsiteX238" fmla="*/ 4838902 w 5362575"/>
              <a:gd name="connsiteY238" fmla="*/ 4019781 h 6858000"/>
              <a:gd name="connsiteX239" fmla="*/ 4844531 w 5362575"/>
              <a:gd name="connsiteY239" fmla="*/ 3976150 h 6858000"/>
              <a:gd name="connsiteX240" fmla="*/ 4845939 w 5362575"/>
              <a:gd name="connsiteY240" fmla="*/ 3931111 h 6858000"/>
              <a:gd name="connsiteX241" fmla="*/ 4841716 w 5362575"/>
              <a:gd name="connsiteY241" fmla="*/ 3883258 h 6858000"/>
              <a:gd name="connsiteX242" fmla="*/ 4836087 w 5362575"/>
              <a:gd name="connsiteY242" fmla="*/ 3835405 h 6858000"/>
              <a:gd name="connsiteX243" fmla="*/ 4829049 w 5362575"/>
              <a:gd name="connsiteY243" fmla="*/ 3787552 h 6858000"/>
              <a:gd name="connsiteX244" fmla="*/ 4823420 w 5362575"/>
              <a:gd name="connsiteY244" fmla="*/ 3739699 h 6858000"/>
              <a:gd name="connsiteX245" fmla="*/ 4820605 w 5362575"/>
              <a:gd name="connsiteY245" fmla="*/ 3691846 h 6858000"/>
              <a:gd name="connsiteX246" fmla="*/ 4820605 w 5362575"/>
              <a:gd name="connsiteY246" fmla="*/ 3645400 h 6858000"/>
              <a:gd name="connsiteX247" fmla="*/ 4826235 w 5362575"/>
              <a:gd name="connsiteY247" fmla="*/ 3601769 h 6858000"/>
              <a:gd name="connsiteX248" fmla="*/ 4837494 w 5362575"/>
              <a:gd name="connsiteY248" fmla="*/ 3558138 h 6858000"/>
              <a:gd name="connsiteX249" fmla="*/ 4854383 w 5362575"/>
              <a:gd name="connsiteY249" fmla="*/ 3517322 h 6858000"/>
              <a:gd name="connsiteX250" fmla="*/ 4876903 w 5362575"/>
              <a:gd name="connsiteY250" fmla="*/ 3475099 h 6858000"/>
              <a:gd name="connsiteX251" fmla="*/ 4899422 w 5362575"/>
              <a:gd name="connsiteY251" fmla="*/ 3432876 h 6858000"/>
              <a:gd name="connsiteX252" fmla="*/ 4924756 w 5362575"/>
              <a:gd name="connsiteY252" fmla="*/ 3390652 h 6858000"/>
              <a:gd name="connsiteX253" fmla="*/ 4948682 w 5362575"/>
              <a:gd name="connsiteY253" fmla="*/ 3349836 h 6858000"/>
              <a:gd name="connsiteX254" fmla="*/ 4969794 w 5362575"/>
              <a:gd name="connsiteY254" fmla="*/ 3306206 h 6858000"/>
              <a:gd name="connsiteX255" fmla="*/ 4986683 w 5362575"/>
              <a:gd name="connsiteY255" fmla="*/ 3263982 h 6858000"/>
              <a:gd name="connsiteX256" fmla="*/ 4997943 w 5362575"/>
              <a:gd name="connsiteY256" fmla="*/ 3220351 h 6858000"/>
              <a:gd name="connsiteX257" fmla="*/ 5002165 w 5362575"/>
              <a:gd name="connsiteY257" fmla="*/ 3175313 h 6858000"/>
              <a:gd name="connsiteX258" fmla="*/ 4997943 w 5362575"/>
              <a:gd name="connsiteY258" fmla="*/ 3130275 h 6858000"/>
              <a:gd name="connsiteX259" fmla="*/ 4986683 w 5362575"/>
              <a:gd name="connsiteY259" fmla="*/ 3086644 h 6858000"/>
              <a:gd name="connsiteX260" fmla="*/ 4969794 w 5362575"/>
              <a:gd name="connsiteY260" fmla="*/ 3044421 h 6858000"/>
              <a:gd name="connsiteX261" fmla="*/ 4948682 w 5362575"/>
              <a:gd name="connsiteY261" fmla="*/ 3000790 h 6858000"/>
              <a:gd name="connsiteX262" fmla="*/ 4924756 w 5362575"/>
              <a:gd name="connsiteY262" fmla="*/ 2959974 h 6858000"/>
              <a:gd name="connsiteX263" fmla="*/ 4899422 w 5362575"/>
              <a:gd name="connsiteY263" fmla="*/ 2917751 h 6858000"/>
              <a:gd name="connsiteX264" fmla="*/ 4876903 w 5362575"/>
              <a:gd name="connsiteY264" fmla="*/ 2875527 h 6858000"/>
              <a:gd name="connsiteX265" fmla="*/ 4854383 w 5362575"/>
              <a:gd name="connsiteY265" fmla="*/ 2833304 h 6858000"/>
              <a:gd name="connsiteX266" fmla="*/ 4837494 w 5362575"/>
              <a:gd name="connsiteY266" fmla="*/ 2792488 h 6858000"/>
              <a:gd name="connsiteX267" fmla="*/ 4826235 w 5362575"/>
              <a:gd name="connsiteY267" fmla="*/ 2748857 h 6858000"/>
              <a:gd name="connsiteX268" fmla="*/ 4820605 w 5362575"/>
              <a:gd name="connsiteY268" fmla="*/ 2705226 h 6858000"/>
              <a:gd name="connsiteX269" fmla="*/ 4820605 w 5362575"/>
              <a:gd name="connsiteY269" fmla="*/ 2658781 h 6858000"/>
              <a:gd name="connsiteX270" fmla="*/ 4823420 w 5362575"/>
              <a:gd name="connsiteY270" fmla="*/ 2610927 h 6858000"/>
              <a:gd name="connsiteX271" fmla="*/ 4829049 w 5362575"/>
              <a:gd name="connsiteY271" fmla="*/ 2563074 h 6858000"/>
              <a:gd name="connsiteX272" fmla="*/ 4836087 w 5362575"/>
              <a:gd name="connsiteY272" fmla="*/ 2515221 h 6858000"/>
              <a:gd name="connsiteX273" fmla="*/ 4841716 w 5362575"/>
              <a:gd name="connsiteY273" fmla="*/ 2467368 h 6858000"/>
              <a:gd name="connsiteX274" fmla="*/ 4845939 w 5362575"/>
              <a:gd name="connsiteY274" fmla="*/ 2419515 h 6858000"/>
              <a:gd name="connsiteX275" fmla="*/ 4844531 w 5362575"/>
              <a:gd name="connsiteY275" fmla="*/ 2374477 h 6858000"/>
              <a:gd name="connsiteX276" fmla="*/ 4838902 w 5362575"/>
              <a:gd name="connsiteY276" fmla="*/ 2330846 h 6858000"/>
              <a:gd name="connsiteX277" fmla="*/ 4826235 w 5362575"/>
              <a:gd name="connsiteY277" fmla="*/ 2288622 h 6858000"/>
              <a:gd name="connsiteX278" fmla="*/ 4807938 w 5362575"/>
              <a:gd name="connsiteY278" fmla="*/ 2253436 h 6858000"/>
              <a:gd name="connsiteX279" fmla="*/ 4784011 w 5362575"/>
              <a:gd name="connsiteY279" fmla="*/ 2219658 h 6858000"/>
              <a:gd name="connsiteX280" fmla="*/ 4755862 w 5362575"/>
              <a:gd name="connsiteY280" fmla="*/ 2190101 h 6858000"/>
              <a:gd name="connsiteX281" fmla="*/ 4723491 w 5362575"/>
              <a:gd name="connsiteY281" fmla="*/ 2160545 h 6858000"/>
              <a:gd name="connsiteX282" fmla="*/ 4689712 w 5362575"/>
              <a:gd name="connsiteY282" fmla="*/ 2133803 h 6858000"/>
              <a:gd name="connsiteX283" fmla="*/ 4654526 w 5362575"/>
              <a:gd name="connsiteY283" fmla="*/ 2107062 h 6858000"/>
              <a:gd name="connsiteX284" fmla="*/ 4617933 w 5362575"/>
              <a:gd name="connsiteY284" fmla="*/ 2080320 h 6858000"/>
              <a:gd name="connsiteX285" fmla="*/ 4584154 w 5362575"/>
              <a:gd name="connsiteY285" fmla="*/ 2053579 h 6858000"/>
              <a:gd name="connsiteX286" fmla="*/ 4551782 w 5362575"/>
              <a:gd name="connsiteY286" fmla="*/ 2025430 h 6858000"/>
              <a:gd name="connsiteX287" fmla="*/ 4523634 w 5362575"/>
              <a:gd name="connsiteY287" fmla="*/ 1993059 h 6858000"/>
              <a:gd name="connsiteX288" fmla="*/ 4498300 w 5362575"/>
              <a:gd name="connsiteY288" fmla="*/ 1962095 h 6858000"/>
              <a:gd name="connsiteX289" fmla="*/ 4478595 w 5362575"/>
              <a:gd name="connsiteY289" fmla="*/ 1926909 h 6858000"/>
              <a:gd name="connsiteX290" fmla="*/ 4461706 w 5362575"/>
              <a:gd name="connsiteY290" fmla="*/ 1888908 h 6858000"/>
              <a:gd name="connsiteX291" fmla="*/ 4447632 w 5362575"/>
              <a:gd name="connsiteY291" fmla="*/ 1848092 h 6858000"/>
              <a:gd name="connsiteX292" fmla="*/ 4434964 w 5362575"/>
              <a:gd name="connsiteY292" fmla="*/ 1805868 h 6858000"/>
              <a:gd name="connsiteX293" fmla="*/ 4423705 w 5362575"/>
              <a:gd name="connsiteY293" fmla="*/ 1763645 h 6858000"/>
              <a:gd name="connsiteX294" fmla="*/ 4412445 w 5362575"/>
              <a:gd name="connsiteY294" fmla="*/ 1720014 h 6858000"/>
              <a:gd name="connsiteX295" fmla="*/ 4399778 w 5362575"/>
              <a:gd name="connsiteY295" fmla="*/ 1679198 h 6858000"/>
              <a:gd name="connsiteX296" fmla="*/ 4385704 w 5362575"/>
              <a:gd name="connsiteY296" fmla="*/ 1638382 h 6858000"/>
              <a:gd name="connsiteX297" fmla="*/ 4368815 w 5362575"/>
              <a:gd name="connsiteY297" fmla="*/ 1600381 h 6858000"/>
              <a:gd name="connsiteX298" fmla="*/ 4347703 w 5362575"/>
              <a:gd name="connsiteY298" fmla="*/ 1566603 h 6858000"/>
              <a:gd name="connsiteX299" fmla="*/ 4322369 w 5362575"/>
              <a:gd name="connsiteY299" fmla="*/ 1535639 h 6858000"/>
              <a:gd name="connsiteX300" fmla="*/ 4291405 w 5362575"/>
              <a:gd name="connsiteY300" fmla="*/ 1510305 h 6858000"/>
              <a:gd name="connsiteX301" fmla="*/ 4257626 w 5362575"/>
              <a:gd name="connsiteY301" fmla="*/ 1489193 h 6858000"/>
              <a:gd name="connsiteX302" fmla="*/ 4219625 w 5362575"/>
              <a:gd name="connsiteY302" fmla="*/ 1472304 h 6858000"/>
              <a:gd name="connsiteX303" fmla="*/ 4178809 w 5362575"/>
              <a:gd name="connsiteY303" fmla="*/ 1458229 h 6858000"/>
              <a:gd name="connsiteX304" fmla="*/ 4137993 w 5362575"/>
              <a:gd name="connsiteY304" fmla="*/ 1445562 h 6858000"/>
              <a:gd name="connsiteX305" fmla="*/ 4094363 w 5362575"/>
              <a:gd name="connsiteY305" fmla="*/ 1434303 h 6858000"/>
              <a:gd name="connsiteX306" fmla="*/ 4052139 w 5362575"/>
              <a:gd name="connsiteY306" fmla="*/ 1423043 h 6858000"/>
              <a:gd name="connsiteX307" fmla="*/ 4009916 w 5362575"/>
              <a:gd name="connsiteY307" fmla="*/ 1410376 h 6858000"/>
              <a:gd name="connsiteX308" fmla="*/ 3969100 w 5362575"/>
              <a:gd name="connsiteY308" fmla="*/ 1396302 h 6858000"/>
              <a:gd name="connsiteX309" fmla="*/ 3931099 w 5362575"/>
              <a:gd name="connsiteY309" fmla="*/ 1379412 h 6858000"/>
              <a:gd name="connsiteX310" fmla="*/ 3895913 w 5362575"/>
              <a:gd name="connsiteY310" fmla="*/ 1359708 h 6858000"/>
              <a:gd name="connsiteX311" fmla="*/ 3864949 w 5362575"/>
              <a:gd name="connsiteY311" fmla="*/ 1334374 h 6858000"/>
              <a:gd name="connsiteX312" fmla="*/ 3832578 w 5362575"/>
              <a:gd name="connsiteY312" fmla="*/ 1306225 h 6858000"/>
              <a:gd name="connsiteX313" fmla="*/ 3804429 w 5362575"/>
              <a:gd name="connsiteY313" fmla="*/ 1273854 h 6858000"/>
              <a:gd name="connsiteX314" fmla="*/ 3777687 w 5362575"/>
              <a:gd name="connsiteY314" fmla="*/ 1240075 h 6858000"/>
              <a:gd name="connsiteX315" fmla="*/ 3750946 w 5362575"/>
              <a:gd name="connsiteY315" fmla="*/ 1204889 h 6858000"/>
              <a:gd name="connsiteX316" fmla="*/ 3724204 w 5362575"/>
              <a:gd name="connsiteY316" fmla="*/ 1169703 h 6858000"/>
              <a:gd name="connsiteX317" fmla="*/ 3697463 w 5362575"/>
              <a:gd name="connsiteY317" fmla="*/ 1135924 h 6858000"/>
              <a:gd name="connsiteX318" fmla="*/ 3667907 w 5362575"/>
              <a:gd name="connsiteY318" fmla="*/ 1103553 h 6858000"/>
              <a:gd name="connsiteX319" fmla="*/ 3638350 w 5362575"/>
              <a:gd name="connsiteY319" fmla="*/ 1075404 h 6858000"/>
              <a:gd name="connsiteX320" fmla="*/ 3604572 w 5362575"/>
              <a:gd name="connsiteY320" fmla="*/ 1051478 h 6858000"/>
              <a:gd name="connsiteX321" fmla="*/ 3569385 w 5362575"/>
              <a:gd name="connsiteY321" fmla="*/ 1033181 h 6858000"/>
              <a:gd name="connsiteX322" fmla="*/ 3527162 w 5362575"/>
              <a:gd name="connsiteY322" fmla="*/ 1020514 h 6858000"/>
              <a:gd name="connsiteX323" fmla="*/ 3483531 w 5362575"/>
              <a:gd name="connsiteY323" fmla="*/ 1014884 h 6858000"/>
              <a:gd name="connsiteX324" fmla="*/ 3438493 w 5362575"/>
              <a:gd name="connsiteY324" fmla="*/ 1013477 h 6858000"/>
              <a:gd name="connsiteX325" fmla="*/ 3390640 w 5362575"/>
              <a:gd name="connsiteY325" fmla="*/ 1017699 h 6858000"/>
              <a:gd name="connsiteX326" fmla="*/ 3342787 w 5362575"/>
              <a:gd name="connsiteY326" fmla="*/ 1023329 h 6858000"/>
              <a:gd name="connsiteX327" fmla="*/ 3294933 w 5362575"/>
              <a:gd name="connsiteY327" fmla="*/ 1030366 h 6858000"/>
              <a:gd name="connsiteX328" fmla="*/ 3247080 w 5362575"/>
              <a:gd name="connsiteY328" fmla="*/ 1035996 h 6858000"/>
              <a:gd name="connsiteX329" fmla="*/ 3199227 w 5362575"/>
              <a:gd name="connsiteY329" fmla="*/ 1038811 h 6858000"/>
              <a:gd name="connsiteX330" fmla="*/ 3152781 w 5362575"/>
              <a:gd name="connsiteY330" fmla="*/ 1038811 h 6858000"/>
              <a:gd name="connsiteX331" fmla="*/ 3109151 w 5362575"/>
              <a:gd name="connsiteY331" fmla="*/ 1033181 h 6858000"/>
              <a:gd name="connsiteX332" fmla="*/ 3064112 w 5362575"/>
              <a:gd name="connsiteY332" fmla="*/ 1021921 h 6858000"/>
              <a:gd name="connsiteX333" fmla="*/ 3023296 w 5362575"/>
              <a:gd name="connsiteY333" fmla="*/ 1005032 h 6858000"/>
              <a:gd name="connsiteX334" fmla="*/ 2981073 w 5362575"/>
              <a:gd name="connsiteY334" fmla="*/ 982513 h 6858000"/>
              <a:gd name="connsiteX335" fmla="*/ 2938850 w 5362575"/>
              <a:gd name="connsiteY335" fmla="*/ 959994 h 6858000"/>
              <a:gd name="connsiteX336" fmla="*/ 2896626 w 5362575"/>
              <a:gd name="connsiteY336" fmla="*/ 934660 h 6858000"/>
              <a:gd name="connsiteX337" fmla="*/ 2855810 w 5362575"/>
              <a:gd name="connsiteY337" fmla="*/ 910733 h 6858000"/>
              <a:gd name="connsiteX338" fmla="*/ 2812180 w 5362575"/>
              <a:gd name="connsiteY338" fmla="*/ 889621 h 6858000"/>
              <a:gd name="connsiteX339" fmla="*/ 2769956 w 5362575"/>
              <a:gd name="connsiteY339" fmla="*/ 872732 h 6858000"/>
              <a:gd name="connsiteX340" fmla="*/ 2726325 w 5362575"/>
              <a:gd name="connsiteY340" fmla="*/ 861472 h 6858000"/>
              <a:gd name="connsiteX341" fmla="*/ 2681287 w 5362575"/>
              <a:gd name="connsiteY341" fmla="*/ 857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5362575" h="6858000">
                <a:moveTo>
                  <a:pt x="0" y="0"/>
                </a:moveTo>
                <a:lnTo>
                  <a:pt x="5362575" y="0"/>
                </a:lnTo>
                <a:lnTo>
                  <a:pt x="5362575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681287" y="857250"/>
                </a:moveTo>
                <a:lnTo>
                  <a:pt x="2636249" y="861472"/>
                </a:lnTo>
                <a:lnTo>
                  <a:pt x="2592618" y="872732"/>
                </a:lnTo>
                <a:lnTo>
                  <a:pt x="2550395" y="889621"/>
                </a:lnTo>
                <a:lnTo>
                  <a:pt x="2506764" y="910733"/>
                </a:lnTo>
                <a:lnTo>
                  <a:pt x="2465948" y="934660"/>
                </a:lnTo>
                <a:lnTo>
                  <a:pt x="2423725" y="959994"/>
                </a:lnTo>
                <a:lnTo>
                  <a:pt x="2381501" y="982513"/>
                </a:lnTo>
                <a:lnTo>
                  <a:pt x="2339278" y="1005032"/>
                </a:lnTo>
                <a:lnTo>
                  <a:pt x="2297055" y="1021921"/>
                </a:lnTo>
                <a:lnTo>
                  <a:pt x="2253424" y="1033181"/>
                </a:lnTo>
                <a:lnTo>
                  <a:pt x="2209793" y="1038811"/>
                </a:lnTo>
                <a:lnTo>
                  <a:pt x="2163347" y="1038811"/>
                </a:lnTo>
                <a:lnTo>
                  <a:pt x="2115494" y="1035996"/>
                </a:lnTo>
                <a:lnTo>
                  <a:pt x="2067641" y="1030366"/>
                </a:lnTo>
                <a:lnTo>
                  <a:pt x="2019788" y="1023329"/>
                </a:lnTo>
                <a:lnTo>
                  <a:pt x="1971934" y="1017699"/>
                </a:lnTo>
                <a:lnTo>
                  <a:pt x="1924081" y="1013477"/>
                </a:lnTo>
                <a:lnTo>
                  <a:pt x="1879043" y="1014884"/>
                </a:lnTo>
                <a:lnTo>
                  <a:pt x="1835412" y="1020514"/>
                </a:lnTo>
                <a:lnTo>
                  <a:pt x="1793189" y="1033181"/>
                </a:lnTo>
                <a:lnTo>
                  <a:pt x="1758003" y="1051478"/>
                </a:lnTo>
                <a:lnTo>
                  <a:pt x="1724224" y="1075404"/>
                </a:lnTo>
                <a:lnTo>
                  <a:pt x="1694668" y="1103553"/>
                </a:lnTo>
                <a:lnTo>
                  <a:pt x="1665111" y="1135924"/>
                </a:lnTo>
                <a:lnTo>
                  <a:pt x="1638370" y="1169703"/>
                </a:lnTo>
                <a:lnTo>
                  <a:pt x="1611628" y="1204889"/>
                </a:lnTo>
                <a:lnTo>
                  <a:pt x="1584887" y="1240075"/>
                </a:lnTo>
                <a:lnTo>
                  <a:pt x="1558145" y="1273854"/>
                </a:lnTo>
                <a:lnTo>
                  <a:pt x="1529996" y="1306225"/>
                </a:lnTo>
                <a:lnTo>
                  <a:pt x="1497625" y="1334374"/>
                </a:lnTo>
                <a:lnTo>
                  <a:pt x="1466661" y="1359708"/>
                </a:lnTo>
                <a:lnTo>
                  <a:pt x="1431475" y="1379412"/>
                </a:lnTo>
                <a:lnTo>
                  <a:pt x="1393474" y="1396302"/>
                </a:lnTo>
                <a:lnTo>
                  <a:pt x="1352658" y="1410376"/>
                </a:lnTo>
                <a:lnTo>
                  <a:pt x="1310435" y="1423043"/>
                </a:lnTo>
                <a:lnTo>
                  <a:pt x="1268212" y="1434303"/>
                </a:lnTo>
                <a:lnTo>
                  <a:pt x="1224581" y="1445562"/>
                </a:lnTo>
                <a:lnTo>
                  <a:pt x="1183765" y="1458229"/>
                </a:lnTo>
                <a:lnTo>
                  <a:pt x="1142949" y="1472304"/>
                </a:lnTo>
                <a:lnTo>
                  <a:pt x="1104948" y="1489193"/>
                </a:lnTo>
                <a:lnTo>
                  <a:pt x="1071169" y="1510305"/>
                </a:lnTo>
                <a:lnTo>
                  <a:pt x="1040205" y="1535639"/>
                </a:lnTo>
                <a:lnTo>
                  <a:pt x="1014871" y="1566603"/>
                </a:lnTo>
                <a:lnTo>
                  <a:pt x="993760" y="1600381"/>
                </a:lnTo>
                <a:lnTo>
                  <a:pt x="976870" y="1638382"/>
                </a:lnTo>
                <a:lnTo>
                  <a:pt x="962796" y="1679198"/>
                </a:lnTo>
                <a:lnTo>
                  <a:pt x="950129" y="1720014"/>
                </a:lnTo>
                <a:lnTo>
                  <a:pt x="938869" y="1763645"/>
                </a:lnTo>
                <a:lnTo>
                  <a:pt x="927610" y="1805868"/>
                </a:lnTo>
                <a:lnTo>
                  <a:pt x="914943" y="1848092"/>
                </a:lnTo>
                <a:lnTo>
                  <a:pt x="900868" y="1888908"/>
                </a:lnTo>
                <a:lnTo>
                  <a:pt x="883979" y="1926909"/>
                </a:lnTo>
                <a:lnTo>
                  <a:pt x="864275" y="1962095"/>
                </a:lnTo>
                <a:lnTo>
                  <a:pt x="838941" y="1993059"/>
                </a:lnTo>
                <a:lnTo>
                  <a:pt x="810792" y="2025430"/>
                </a:lnTo>
                <a:lnTo>
                  <a:pt x="778420" y="2053579"/>
                </a:lnTo>
                <a:lnTo>
                  <a:pt x="743234" y="2080320"/>
                </a:lnTo>
                <a:lnTo>
                  <a:pt x="708048" y="2107062"/>
                </a:lnTo>
                <a:lnTo>
                  <a:pt x="672862" y="2133803"/>
                </a:lnTo>
                <a:lnTo>
                  <a:pt x="639083" y="2160545"/>
                </a:lnTo>
                <a:lnTo>
                  <a:pt x="606712" y="2190101"/>
                </a:lnTo>
                <a:lnTo>
                  <a:pt x="578563" y="2219658"/>
                </a:lnTo>
                <a:lnTo>
                  <a:pt x="554637" y="2253436"/>
                </a:lnTo>
                <a:lnTo>
                  <a:pt x="536340" y="2288622"/>
                </a:lnTo>
                <a:lnTo>
                  <a:pt x="523673" y="2330846"/>
                </a:lnTo>
                <a:lnTo>
                  <a:pt x="518043" y="2374477"/>
                </a:lnTo>
                <a:lnTo>
                  <a:pt x="516635" y="2419515"/>
                </a:lnTo>
                <a:lnTo>
                  <a:pt x="520858" y="2467368"/>
                </a:lnTo>
                <a:lnTo>
                  <a:pt x="526488" y="2515221"/>
                </a:lnTo>
                <a:lnTo>
                  <a:pt x="533525" y="2563074"/>
                </a:lnTo>
                <a:lnTo>
                  <a:pt x="539155" y="2610927"/>
                </a:lnTo>
                <a:lnTo>
                  <a:pt x="541970" y="2658781"/>
                </a:lnTo>
                <a:lnTo>
                  <a:pt x="541970" y="2705226"/>
                </a:lnTo>
                <a:lnTo>
                  <a:pt x="536340" y="2748857"/>
                </a:lnTo>
                <a:lnTo>
                  <a:pt x="525080" y="2792488"/>
                </a:lnTo>
                <a:lnTo>
                  <a:pt x="508191" y="2833304"/>
                </a:lnTo>
                <a:lnTo>
                  <a:pt x="487079" y="2875527"/>
                </a:lnTo>
                <a:lnTo>
                  <a:pt x="463153" y="2917751"/>
                </a:lnTo>
                <a:lnTo>
                  <a:pt x="437819" y="2959974"/>
                </a:lnTo>
                <a:lnTo>
                  <a:pt x="413892" y="3000790"/>
                </a:lnTo>
                <a:lnTo>
                  <a:pt x="392780" y="3044421"/>
                </a:lnTo>
                <a:lnTo>
                  <a:pt x="375891" y="3086644"/>
                </a:lnTo>
                <a:lnTo>
                  <a:pt x="364631" y="3130275"/>
                </a:lnTo>
                <a:lnTo>
                  <a:pt x="360409" y="3175313"/>
                </a:lnTo>
                <a:lnTo>
                  <a:pt x="364631" y="3220351"/>
                </a:lnTo>
                <a:lnTo>
                  <a:pt x="375891" y="3263982"/>
                </a:lnTo>
                <a:lnTo>
                  <a:pt x="392780" y="3306206"/>
                </a:lnTo>
                <a:lnTo>
                  <a:pt x="413892" y="3349836"/>
                </a:lnTo>
                <a:lnTo>
                  <a:pt x="437819" y="3390652"/>
                </a:lnTo>
                <a:lnTo>
                  <a:pt x="463153" y="3432876"/>
                </a:lnTo>
                <a:lnTo>
                  <a:pt x="487079" y="3475099"/>
                </a:lnTo>
                <a:lnTo>
                  <a:pt x="508191" y="3517322"/>
                </a:lnTo>
                <a:lnTo>
                  <a:pt x="525080" y="3558138"/>
                </a:lnTo>
                <a:lnTo>
                  <a:pt x="536340" y="3601769"/>
                </a:lnTo>
                <a:lnTo>
                  <a:pt x="541970" y="3645400"/>
                </a:lnTo>
                <a:lnTo>
                  <a:pt x="541970" y="3691846"/>
                </a:lnTo>
                <a:lnTo>
                  <a:pt x="539155" y="3739699"/>
                </a:lnTo>
                <a:lnTo>
                  <a:pt x="533525" y="3787552"/>
                </a:lnTo>
                <a:lnTo>
                  <a:pt x="526488" y="3835405"/>
                </a:lnTo>
                <a:lnTo>
                  <a:pt x="520858" y="3883258"/>
                </a:lnTo>
                <a:lnTo>
                  <a:pt x="516635" y="3931111"/>
                </a:lnTo>
                <a:lnTo>
                  <a:pt x="518043" y="3976150"/>
                </a:lnTo>
                <a:lnTo>
                  <a:pt x="523673" y="4019781"/>
                </a:lnTo>
                <a:lnTo>
                  <a:pt x="536340" y="4062004"/>
                </a:lnTo>
                <a:lnTo>
                  <a:pt x="554637" y="4097190"/>
                </a:lnTo>
                <a:lnTo>
                  <a:pt x="578563" y="4130969"/>
                </a:lnTo>
                <a:lnTo>
                  <a:pt x="606712" y="4160525"/>
                </a:lnTo>
                <a:lnTo>
                  <a:pt x="639083" y="4190081"/>
                </a:lnTo>
                <a:lnTo>
                  <a:pt x="672862" y="4216823"/>
                </a:lnTo>
                <a:lnTo>
                  <a:pt x="708048" y="4243564"/>
                </a:lnTo>
                <a:lnTo>
                  <a:pt x="743234" y="4270306"/>
                </a:lnTo>
                <a:lnTo>
                  <a:pt x="778420" y="4297047"/>
                </a:lnTo>
                <a:lnTo>
                  <a:pt x="810792" y="4325196"/>
                </a:lnTo>
                <a:lnTo>
                  <a:pt x="838941" y="4357567"/>
                </a:lnTo>
                <a:lnTo>
                  <a:pt x="864275" y="4388531"/>
                </a:lnTo>
                <a:lnTo>
                  <a:pt x="883979" y="4423717"/>
                </a:lnTo>
                <a:lnTo>
                  <a:pt x="900868" y="4461718"/>
                </a:lnTo>
                <a:lnTo>
                  <a:pt x="914943" y="4502534"/>
                </a:lnTo>
                <a:lnTo>
                  <a:pt x="927610" y="4544758"/>
                </a:lnTo>
                <a:lnTo>
                  <a:pt x="938869" y="4586981"/>
                </a:lnTo>
                <a:lnTo>
                  <a:pt x="950129" y="4630612"/>
                </a:lnTo>
                <a:lnTo>
                  <a:pt x="962796" y="4671428"/>
                </a:lnTo>
                <a:lnTo>
                  <a:pt x="976870" y="4712244"/>
                </a:lnTo>
                <a:lnTo>
                  <a:pt x="993760" y="4750245"/>
                </a:lnTo>
                <a:lnTo>
                  <a:pt x="1014871" y="4784024"/>
                </a:lnTo>
                <a:lnTo>
                  <a:pt x="1040205" y="4814987"/>
                </a:lnTo>
                <a:lnTo>
                  <a:pt x="1071169" y="4840321"/>
                </a:lnTo>
                <a:lnTo>
                  <a:pt x="1104948" y="4861433"/>
                </a:lnTo>
                <a:lnTo>
                  <a:pt x="1142949" y="4878322"/>
                </a:lnTo>
                <a:lnTo>
                  <a:pt x="1183765" y="4892397"/>
                </a:lnTo>
                <a:lnTo>
                  <a:pt x="1224581" y="4905064"/>
                </a:lnTo>
                <a:lnTo>
                  <a:pt x="1268212" y="4916323"/>
                </a:lnTo>
                <a:lnTo>
                  <a:pt x="1310435" y="4927583"/>
                </a:lnTo>
                <a:lnTo>
                  <a:pt x="1352658" y="4940250"/>
                </a:lnTo>
                <a:lnTo>
                  <a:pt x="1393474" y="4954324"/>
                </a:lnTo>
                <a:lnTo>
                  <a:pt x="1431475" y="4971214"/>
                </a:lnTo>
                <a:lnTo>
                  <a:pt x="1466661" y="4990918"/>
                </a:lnTo>
                <a:lnTo>
                  <a:pt x="1497625" y="5016252"/>
                </a:lnTo>
                <a:lnTo>
                  <a:pt x="1529996" y="5044401"/>
                </a:lnTo>
                <a:lnTo>
                  <a:pt x="1558145" y="5076772"/>
                </a:lnTo>
                <a:lnTo>
                  <a:pt x="1584887" y="5110551"/>
                </a:lnTo>
                <a:lnTo>
                  <a:pt x="1611628" y="5145737"/>
                </a:lnTo>
                <a:lnTo>
                  <a:pt x="1638370" y="5180923"/>
                </a:lnTo>
                <a:lnTo>
                  <a:pt x="1665111" y="5214702"/>
                </a:lnTo>
                <a:lnTo>
                  <a:pt x="1694668" y="5247073"/>
                </a:lnTo>
                <a:lnTo>
                  <a:pt x="1724224" y="5275222"/>
                </a:lnTo>
                <a:lnTo>
                  <a:pt x="1758003" y="5299149"/>
                </a:lnTo>
                <a:lnTo>
                  <a:pt x="1793189" y="5317446"/>
                </a:lnTo>
                <a:lnTo>
                  <a:pt x="1835412" y="5330113"/>
                </a:lnTo>
                <a:lnTo>
                  <a:pt x="1879043" y="5335742"/>
                </a:lnTo>
                <a:lnTo>
                  <a:pt x="1924081" y="5337150"/>
                </a:lnTo>
                <a:lnTo>
                  <a:pt x="1971934" y="5332927"/>
                </a:lnTo>
                <a:lnTo>
                  <a:pt x="2019788" y="5327298"/>
                </a:lnTo>
                <a:lnTo>
                  <a:pt x="2067641" y="5320260"/>
                </a:lnTo>
                <a:lnTo>
                  <a:pt x="2115494" y="5314631"/>
                </a:lnTo>
                <a:lnTo>
                  <a:pt x="2163347" y="5311816"/>
                </a:lnTo>
                <a:lnTo>
                  <a:pt x="2209793" y="5311816"/>
                </a:lnTo>
                <a:lnTo>
                  <a:pt x="2253424" y="5317446"/>
                </a:lnTo>
                <a:lnTo>
                  <a:pt x="2297055" y="5328705"/>
                </a:lnTo>
                <a:lnTo>
                  <a:pt x="2339278" y="5345594"/>
                </a:lnTo>
                <a:lnTo>
                  <a:pt x="2381501" y="5368114"/>
                </a:lnTo>
                <a:lnTo>
                  <a:pt x="2423725" y="5390633"/>
                </a:lnTo>
                <a:lnTo>
                  <a:pt x="2465948" y="5415967"/>
                </a:lnTo>
                <a:lnTo>
                  <a:pt x="2506764" y="5439893"/>
                </a:lnTo>
                <a:lnTo>
                  <a:pt x="2550395" y="5461005"/>
                </a:lnTo>
                <a:lnTo>
                  <a:pt x="2592618" y="5477894"/>
                </a:lnTo>
                <a:lnTo>
                  <a:pt x="2636249" y="5489154"/>
                </a:lnTo>
                <a:lnTo>
                  <a:pt x="2681287" y="5493376"/>
                </a:lnTo>
                <a:lnTo>
                  <a:pt x="2726325" y="5489154"/>
                </a:lnTo>
                <a:lnTo>
                  <a:pt x="2769956" y="5477894"/>
                </a:lnTo>
                <a:lnTo>
                  <a:pt x="2812180" y="5461005"/>
                </a:lnTo>
                <a:lnTo>
                  <a:pt x="2855810" y="5439893"/>
                </a:lnTo>
                <a:lnTo>
                  <a:pt x="2896626" y="5415967"/>
                </a:lnTo>
                <a:lnTo>
                  <a:pt x="2938850" y="5390633"/>
                </a:lnTo>
                <a:lnTo>
                  <a:pt x="2981073" y="5368114"/>
                </a:lnTo>
                <a:lnTo>
                  <a:pt x="3023296" y="5345594"/>
                </a:lnTo>
                <a:lnTo>
                  <a:pt x="3064112" y="5328705"/>
                </a:lnTo>
                <a:lnTo>
                  <a:pt x="3109151" y="5317446"/>
                </a:lnTo>
                <a:lnTo>
                  <a:pt x="3152781" y="5311816"/>
                </a:lnTo>
                <a:lnTo>
                  <a:pt x="3199227" y="5311816"/>
                </a:lnTo>
                <a:lnTo>
                  <a:pt x="3247080" y="5314631"/>
                </a:lnTo>
                <a:lnTo>
                  <a:pt x="3294933" y="5320260"/>
                </a:lnTo>
                <a:lnTo>
                  <a:pt x="3342787" y="5327298"/>
                </a:lnTo>
                <a:lnTo>
                  <a:pt x="3390640" y="5332927"/>
                </a:lnTo>
                <a:lnTo>
                  <a:pt x="3438493" y="5337150"/>
                </a:lnTo>
                <a:lnTo>
                  <a:pt x="3483531" y="5335742"/>
                </a:lnTo>
                <a:lnTo>
                  <a:pt x="3527162" y="5330113"/>
                </a:lnTo>
                <a:lnTo>
                  <a:pt x="3569385" y="5317446"/>
                </a:lnTo>
                <a:lnTo>
                  <a:pt x="3604572" y="5299149"/>
                </a:lnTo>
                <a:lnTo>
                  <a:pt x="3638350" y="5275222"/>
                </a:lnTo>
                <a:lnTo>
                  <a:pt x="3667907" y="5247073"/>
                </a:lnTo>
                <a:lnTo>
                  <a:pt x="3697463" y="5214702"/>
                </a:lnTo>
                <a:lnTo>
                  <a:pt x="3724204" y="5180923"/>
                </a:lnTo>
                <a:lnTo>
                  <a:pt x="3750946" y="5145737"/>
                </a:lnTo>
                <a:lnTo>
                  <a:pt x="3777687" y="5110551"/>
                </a:lnTo>
                <a:lnTo>
                  <a:pt x="3804429" y="5076772"/>
                </a:lnTo>
                <a:lnTo>
                  <a:pt x="3832578" y="5044401"/>
                </a:lnTo>
                <a:lnTo>
                  <a:pt x="3864949" y="5016252"/>
                </a:lnTo>
                <a:lnTo>
                  <a:pt x="3895913" y="4990918"/>
                </a:lnTo>
                <a:lnTo>
                  <a:pt x="3931099" y="4971214"/>
                </a:lnTo>
                <a:lnTo>
                  <a:pt x="3969100" y="4954324"/>
                </a:lnTo>
                <a:lnTo>
                  <a:pt x="4009916" y="4940250"/>
                </a:lnTo>
                <a:lnTo>
                  <a:pt x="4052139" y="4927583"/>
                </a:lnTo>
                <a:lnTo>
                  <a:pt x="4094363" y="4916323"/>
                </a:lnTo>
                <a:lnTo>
                  <a:pt x="4137993" y="4905064"/>
                </a:lnTo>
                <a:lnTo>
                  <a:pt x="4178809" y="4892397"/>
                </a:lnTo>
                <a:lnTo>
                  <a:pt x="4219625" y="4878322"/>
                </a:lnTo>
                <a:lnTo>
                  <a:pt x="4257626" y="4861433"/>
                </a:lnTo>
                <a:lnTo>
                  <a:pt x="4291405" y="4840321"/>
                </a:lnTo>
                <a:lnTo>
                  <a:pt x="4322369" y="4814987"/>
                </a:lnTo>
                <a:lnTo>
                  <a:pt x="4347703" y="4784024"/>
                </a:lnTo>
                <a:lnTo>
                  <a:pt x="4368815" y="4750245"/>
                </a:lnTo>
                <a:lnTo>
                  <a:pt x="4385704" y="4712244"/>
                </a:lnTo>
                <a:lnTo>
                  <a:pt x="4399778" y="4671428"/>
                </a:lnTo>
                <a:lnTo>
                  <a:pt x="4412445" y="4630612"/>
                </a:lnTo>
                <a:lnTo>
                  <a:pt x="4423705" y="4586981"/>
                </a:lnTo>
                <a:lnTo>
                  <a:pt x="4434964" y="4544758"/>
                </a:lnTo>
                <a:lnTo>
                  <a:pt x="4447632" y="4502534"/>
                </a:lnTo>
                <a:lnTo>
                  <a:pt x="4461706" y="4461718"/>
                </a:lnTo>
                <a:lnTo>
                  <a:pt x="4478595" y="4423717"/>
                </a:lnTo>
                <a:lnTo>
                  <a:pt x="4498300" y="4388531"/>
                </a:lnTo>
                <a:lnTo>
                  <a:pt x="4523634" y="4357567"/>
                </a:lnTo>
                <a:lnTo>
                  <a:pt x="4551782" y="4325196"/>
                </a:lnTo>
                <a:lnTo>
                  <a:pt x="4584154" y="4297047"/>
                </a:lnTo>
                <a:lnTo>
                  <a:pt x="4617933" y="4270306"/>
                </a:lnTo>
                <a:lnTo>
                  <a:pt x="4654526" y="4243564"/>
                </a:lnTo>
                <a:lnTo>
                  <a:pt x="4689712" y="4216823"/>
                </a:lnTo>
                <a:lnTo>
                  <a:pt x="4723491" y="4190081"/>
                </a:lnTo>
                <a:lnTo>
                  <a:pt x="4755862" y="4160525"/>
                </a:lnTo>
                <a:lnTo>
                  <a:pt x="4784011" y="4130969"/>
                </a:lnTo>
                <a:lnTo>
                  <a:pt x="4807938" y="4097190"/>
                </a:lnTo>
                <a:lnTo>
                  <a:pt x="4826235" y="4062004"/>
                </a:lnTo>
                <a:lnTo>
                  <a:pt x="4838902" y="4019781"/>
                </a:lnTo>
                <a:lnTo>
                  <a:pt x="4844531" y="3976150"/>
                </a:lnTo>
                <a:lnTo>
                  <a:pt x="4845939" y="3931111"/>
                </a:lnTo>
                <a:lnTo>
                  <a:pt x="4841716" y="3883258"/>
                </a:lnTo>
                <a:lnTo>
                  <a:pt x="4836087" y="3835405"/>
                </a:lnTo>
                <a:lnTo>
                  <a:pt x="4829049" y="3787552"/>
                </a:lnTo>
                <a:lnTo>
                  <a:pt x="4823420" y="3739699"/>
                </a:lnTo>
                <a:lnTo>
                  <a:pt x="4820605" y="3691846"/>
                </a:lnTo>
                <a:lnTo>
                  <a:pt x="4820605" y="3645400"/>
                </a:lnTo>
                <a:lnTo>
                  <a:pt x="4826235" y="3601769"/>
                </a:lnTo>
                <a:lnTo>
                  <a:pt x="4837494" y="3558138"/>
                </a:lnTo>
                <a:lnTo>
                  <a:pt x="4854383" y="3517322"/>
                </a:lnTo>
                <a:lnTo>
                  <a:pt x="4876903" y="3475099"/>
                </a:lnTo>
                <a:lnTo>
                  <a:pt x="4899422" y="3432876"/>
                </a:lnTo>
                <a:lnTo>
                  <a:pt x="4924756" y="3390652"/>
                </a:lnTo>
                <a:lnTo>
                  <a:pt x="4948682" y="3349836"/>
                </a:lnTo>
                <a:lnTo>
                  <a:pt x="4969794" y="3306206"/>
                </a:lnTo>
                <a:lnTo>
                  <a:pt x="4986683" y="3263982"/>
                </a:lnTo>
                <a:lnTo>
                  <a:pt x="4997943" y="3220351"/>
                </a:lnTo>
                <a:lnTo>
                  <a:pt x="5002165" y="3175313"/>
                </a:lnTo>
                <a:lnTo>
                  <a:pt x="4997943" y="3130275"/>
                </a:lnTo>
                <a:lnTo>
                  <a:pt x="4986683" y="3086644"/>
                </a:lnTo>
                <a:lnTo>
                  <a:pt x="4969794" y="3044421"/>
                </a:lnTo>
                <a:lnTo>
                  <a:pt x="4948682" y="3000790"/>
                </a:lnTo>
                <a:lnTo>
                  <a:pt x="4924756" y="2959974"/>
                </a:lnTo>
                <a:lnTo>
                  <a:pt x="4899422" y="2917751"/>
                </a:lnTo>
                <a:lnTo>
                  <a:pt x="4876903" y="2875527"/>
                </a:lnTo>
                <a:lnTo>
                  <a:pt x="4854383" y="2833304"/>
                </a:lnTo>
                <a:lnTo>
                  <a:pt x="4837494" y="2792488"/>
                </a:lnTo>
                <a:lnTo>
                  <a:pt x="4826235" y="2748857"/>
                </a:lnTo>
                <a:lnTo>
                  <a:pt x="4820605" y="2705226"/>
                </a:lnTo>
                <a:lnTo>
                  <a:pt x="4820605" y="2658781"/>
                </a:lnTo>
                <a:lnTo>
                  <a:pt x="4823420" y="2610927"/>
                </a:lnTo>
                <a:lnTo>
                  <a:pt x="4829049" y="2563074"/>
                </a:lnTo>
                <a:lnTo>
                  <a:pt x="4836087" y="2515221"/>
                </a:lnTo>
                <a:lnTo>
                  <a:pt x="4841716" y="2467368"/>
                </a:lnTo>
                <a:lnTo>
                  <a:pt x="4845939" y="2419515"/>
                </a:lnTo>
                <a:lnTo>
                  <a:pt x="4844531" y="2374477"/>
                </a:lnTo>
                <a:lnTo>
                  <a:pt x="4838902" y="2330846"/>
                </a:lnTo>
                <a:lnTo>
                  <a:pt x="4826235" y="2288622"/>
                </a:lnTo>
                <a:lnTo>
                  <a:pt x="4807938" y="2253436"/>
                </a:lnTo>
                <a:lnTo>
                  <a:pt x="4784011" y="2219658"/>
                </a:lnTo>
                <a:lnTo>
                  <a:pt x="4755862" y="2190101"/>
                </a:lnTo>
                <a:lnTo>
                  <a:pt x="4723491" y="2160545"/>
                </a:lnTo>
                <a:lnTo>
                  <a:pt x="4689712" y="2133803"/>
                </a:lnTo>
                <a:lnTo>
                  <a:pt x="4654526" y="2107062"/>
                </a:lnTo>
                <a:lnTo>
                  <a:pt x="4617933" y="2080320"/>
                </a:lnTo>
                <a:lnTo>
                  <a:pt x="4584154" y="2053579"/>
                </a:lnTo>
                <a:lnTo>
                  <a:pt x="4551782" y="2025430"/>
                </a:lnTo>
                <a:lnTo>
                  <a:pt x="4523634" y="1993059"/>
                </a:lnTo>
                <a:lnTo>
                  <a:pt x="4498300" y="1962095"/>
                </a:lnTo>
                <a:lnTo>
                  <a:pt x="4478595" y="1926909"/>
                </a:lnTo>
                <a:lnTo>
                  <a:pt x="4461706" y="1888908"/>
                </a:lnTo>
                <a:lnTo>
                  <a:pt x="4447632" y="1848092"/>
                </a:lnTo>
                <a:lnTo>
                  <a:pt x="4434964" y="1805868"/>
                </a:lnTo>
                <a:lnTo>
                  <a:pt x="4423705" y="1763645"/>
                </a:lnTo>
                <a:lnTo>
                  <a:pt x="4412445" y="1720014"/>
                </a:lnTo>
                <a:lnTo>
                  <a:pt x="4399778" y="1679198"/>
                </a:lnTo>
                <a:lnTo>
                  <a:pt x="4385704" y="1638382"/>
                </a:lnTo>
                <a:lnTo>
                  <a:pt x="4368815" y="1600381"/>
                </a:lnTo>
                <a:lnTo>
                  <a:pt x="4347703" y="1566603"/>
                </a:lnTo>
                <a:lnTo>
                  <a:pt x="4322369" y="1535639"/>
                </a:lnTo>
                <a:lnTo>
                  <a:pt x="4291405" y="1510305"/>
                </a:lnTo>
                <a:lnTo>
                  <a:pt x="4257626" y="1489193"/>
                </a:lnTo>
                <a:lnTo>
                  <a:pt x="4219625" y="1472304"/>
                </a:lnTo>
                <a:lnTo>
                  <a:pt x="4178809" y="1458229"/>
                </a:lnTo>
                <a:lnTo>
                  <a:pt x="4137993" y="1445562"/>
                </a:lnTo>
                <a:lnTo>
                  <a:pt x="4094363" y="1434303"/>
                </a:lnTo>
                <a:lnTo>
                  <a:pt x="4052139" y="1423043"/>
                </a:lnTo>
                <a:lnTo>
                  <a:pt x="4009916" y="1410376"/>
                </a:lnTo>
                <a:lnTo>
                  <a:pt x="3969100" y="1396302"/>
                </a:lnTo>
                <a:lnTo>
                  <a:pt x="3931099" y="1379412"/>
                </a:lnTo>
                <a:lnTo>
                  <a:pt x="3895913" y="1359708"/>
                </a:lnTo>
                <a:lnTo>
                  <a:pt x="3864949" y="1334374"/>
                </a:lnTo>
                <a:lnTo>
                  <a:pt x="3832578" y="1306225"/>
                </a:lnTo>
                <a:lnTo>
                  <a:pt x="3804429" y="1273854"/>
                </a:lnTo>
                <a:lnTo>
                  <a:pt x="3777687" y="1240075"/>
                </a:lnTo>
                <a:lnTo>
                  <a:pt x="3750946" y="1204889"/>
                </a:lnTo>
                <a:lnTo>
                  <a:pt x="3724204" y="1169703"/>
                </a:lnTo>
                <a:lnTo>
                  <a:pt x="3697463" y="1135924"/>
                </a:lnTo>
                <a:lnTo>
                  <a:pt x="3667907" y="1103553"/>
                </a:lnTo>
                <a:lnTo>
                  <a:pt x="3638350" y="1075404"/>
                </a:lnTo>
                <a:lnTo>
                  <a:pt x="3604572" y="1051478"/>
                </a:lnTo>
                <a:lnTo>
                  <a:pt x="3569385" y="1033181"/>
                </a:lnTo>
                <a:lnTo>
                  <a:pt x="3527162" y="1020514"/>
                </a:lnTo>
                <a:lnTo>
                  <a:pt x="3483531" y="1014884"/>
                </a:lnTo>
                <a:lnTo>
                  <a:pt x="3438493" y="1013477"/>
                </a:lnTo>
                <a:lnTo>
                  <a:pt x="3390640" y="1017699"/>
                </a:lnTo>
                <a:lnTo>
                  <a:pt x="3342787" y="1023329"/>
                </a:lnTo>
                <a:lnTo>
                  <a:pt x="3294933" y="1030366"/>
                </a:lnTo>
                <a:lnTo>
                  <a:pt x="3247080" y="1035996"/>
                </a:lnTo>
                <a:lnTo>
                  <a:pt x="3199227" y="1038811"/>
                </a:lnTo>
                <a:lnTo>
                  <a:pt x="3152781" y="1038811"/>
                </a:lnTo>
                <a:lnTo>
                  <a:pt x="3109151" y="1033181"/>
                </a:lnTo>
                <a:lnTo>
                  <a:pt x="3064112" y="1021921"/>
                </a:lnTo>
                <a:lnTo>
                  <a:pt x="3023296" y="1005032"/>
                </a:lnTo>
                <a:lnTo>
                  <a:pt x="2981073" y="982513"/>
                </a:lnTo>
                <a:lnTo>
                  <a:pt x="2938850" y="959994"/>
                </a:lnTo>
                <a:lnTo>
                  <a:pt x="2896626" y="934660"/>
                </a:lnTo>
                <a:lnTo>
                  <a:pt x="2855810" y="910733"/>
                </a:lnTo>
                <a:lnTo>
                  <a:pt x="2812180" y="889621"/>
                </a:lnTo>
                <a:lnTo>
                  <a:pt x="2769956" y="872732"/>
                </a:lnTo>
                <a:lnTo>
                  <a:pt x="2726325" y="861472"/>
                </a:lnTo>
                <a:lnTo>
                  <a:pt x="2681287" y="857250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8E2004CB-520C-4EB0-8EB4-5A457A3C83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262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C527E95-5598-44CF-8F77-393688E21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sz="5300" b="1" dirty="0">
                <a:latin typeface="Comic Sans MS" panose="030F0702030302020204" pitchFamily="66" charset="0"/>
              </a:rPr>
              <a:t>Co może być zdrowym źródłem białka w naszej diecie?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52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6">
            <a:extLst>
              <a:ext uri="{FF2B5EF4-FFF2-40B4-BE49-F238E27FC236}">
                <a16:creationId xmlns:a16="http://schemas.microsoft.com/office/drawing/2014/main" xmlns="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4FCD4B3-207C-46F5-8D90-9401539D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300" dirty="0" err="1">
                <a:latin typeface="Comic Sans MS" panose="030F0702030302020204" pitchFamily="66" charset="0"/>
              </a:rPr>
              <a:t>Produkty</a:t>
            </a:r>
            <a:r>
              <a:rPr lang="en-US" sz="4300" dirty="0">
                <a:latin typeface="Comic Sans MS" panose="030F0702030302020204" pitchFamily="66" charset="0"/>
              </a:rPr>
              <a:t> </a:t>
            </a:r>
            <a:r>
              <a:rPr lang="en-US" sz="4300" dirty="0" err="1">
                <a:latin typeface="Comic Sans MS" panose="030F0702030302020204" pitchFamily="66" charset="0"/>
              </a:rPr>
              <a:t>będące</a:t>
            </a:r>
            <a:r>
              <a:rPr lang="en-US" sz="4300" dirty="0">
                <a:latin typeface="Comic Sans MS" panose="030F0702030302020204" pitchFamily="66" charset="0"/>
              </a:rPr>
              <a:t> </a:t>
            </a:r>
            <a:r>
              <a:rPr lang="en-US" sz="4300" dirty="0" err="1">
                <a:latin typeface="Comic Sans MS" panose="030F0702030302020204" pitchFamily="66" charset="0"/>
              </a:rPr>
              <a:t>źródłem</a:t>
            </a:r>
            <a:r>
              <a:rPr lang="en-US" sz="4300" dirty="0">
                <a:latin typeface="Comic Sans MS" panose="030F0702030302020204" pitchFamily="66" charset="0"/>
              </a:rPr>
              <a:t> </a:t>
            </a:r>
            <a:r>
              <a:rPr lang="en-US" sz="4300" dirty="0" err="1">
                <a:latin typeface="Comic Sans MS" panose="030F0702030302020204" pitchFamily="66" charset="0"/>
              </a:rPr>
              <a:t>białka</a:t>
            </a:r>
            <a:r>
              <a:rPr lang="en-US" sz="4300" dirty="0">
                <a:latin typeface="Comic Sans MS" panose="030F0702030302020204" pitchFamily="66" charset="0"/>
              </a:rPr>
              <a:t> </a:t>
            </a:r>
            <a:r>
              <a:rPr lang="en-US" sz="4300" dirty="0" err="1">
                <a:latin typeface="Comic Sans MS" panose="030F0702030302020204" pitchFamily="66" charset="0"/>
              </a:rPr>
              <a:t>korzystnie</a:t>
            </a:r>
            <a:r>
              <a:rPr lang="en-US" sz="4300" dirty="0">
                <a:latin typeface="Comic Sans MS" panose="030F0702030302020204" pitchFamily="66" charset="0"/>
              </a:rPr>
              <a:t> </a:t>
            </a:r>
            <a:r>
              <a:rPr lang="en-US" sz="4300" dirty="0" err="1">
                <a:latin typeface="Comic Sans MS" panose="030F0702030302020204" pitchFamily="66" charset="0"/>
              </a:rPr>
              <a:t>wpływające</a:t>
            </a:r>
            <a:r>
              <a:rPr lang="en-US" sz="4300" dirty="0">
                <a:latin typeface="Comic Sans MS" panose="030F0702030302020204" pitchFamily="66" charset="0"/>
              </a:rPr>
              <a:t> </a:t>
            </a:r>
            <a:r>
              <a:rPr lang="en-US" sz="4300" dirty="0" err="1">
                <a:latin typeface="Comic Sans MS" panose="030F0702030302020204" pitchFamily="66" charset="0"/>
              </a:rPr>
              <a:t>na</a:t>
            </a:r>
            <a:r>
              <a:rPr lang="en-US" sz="4300" dirty="0">
                <a:latin typeface="Comic Sans MS" panose="030F0702030302020204" pitchFamily="66" charset="0"/>
              </a:rPr>
              <a:t> </a:t>
            </a:r>
            <a:r>
              <a:rPr lang="en-US" sz="4300" dirty="0" err="1">
                <a:latin typeface="Comic Sans MS" panose="030F0702030302020204" pitchFamily="66" charset="0"/>
              </a:rPr>
              <a:t>zdrowie</a:t>
            </a:r>
            <a:r>
              <a:rPr lang="en-US" sz="4300" dirty="0">
                <a:latin typeface="Comic Sans MS" panose="030F0702030302020204" pitchFamily="66" charset="0"/>
              </a:rPr>
              <a:t> to: </a:t>
            </a: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xmlns="" id="{CBA85B1C-8413-4C7D-98D0-7956747EA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B6369FEE-8E87-462B-B1E9-EC7806B0F5A4}"/>
              </a:ext>
            </a:extLst>
          </p:cNvPr>
          <p:cNvSpPr txBox="1"/>
          <p:nvPr/>
        </p:nvSpPr>
        <p:spPr>
          <a:xfrm>
            <a:off x="1364361" y="2328301"/>
            <a:ext cx="6015897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Chude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mięsa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(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czyli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pl-PL" dirty="0">
                <a:solidFill>
                  <a:schemeClr val="tx2"/>
                </a:solidFill>
                <a:latin typeface="Comic Sans MS" panose="030F0702030302020204" pitchFamily="66" charset="0"/>
              </a:rPr>
              <a:t>np. pierś z </a:t>
            </a:r>
            <a:r>
              <a:rPr lang="pl-PL" dirty="0" err="1">
                <a:solidFill>
                  <a:schemeClr val="tx2"/>
                </a:solidFill>
                <a:latin typeface="Comic Sans MS" panose="030F0702030302020204" pitchFamily="66" charset="0"/>
              </a:rPr>
              <a:t>kurczka</a:t>
            </a:r>
            <a:r>
              <a:rPr lang="pl-PL" dirty="0">
                <a:solidFill>
                  <a:schemeClr val="tx2"/>
                </a:solidFill>
                <a:latin typeface="Comic Sans MS" panose="030F0702030302020204" pitchFamily="66" charset="0"/>
              </a:rPr>
              <a:t> czy indyka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Jaja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Nasiona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roślin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strączkowych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(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czyli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fasola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soczewica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ciecierzyca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, soja,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groch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bób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Ryby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(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takie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jak np.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łosoś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dorsz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śledź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  <a:r>
              <a:rPr lang="pl-PL" dirty="0">
                <a:solidFill>
                  <a:schemeClr val="tx2"/>
                </a:solidFill>
                <a:latin typeface="Comic Sans MS" panose="030F0702030302020204" pitchFamily="66" charset="0"/>
              </a:rPr>
              <a:t>*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2"/>
                </a:solidFill>
                <a:latin typeface="Comic Sans MS" panose="030F0702030302020204" pitchFamily="66" charset="0"/>
              </a:rPr>
              <a:t>Produkty mleczne</a:t>
            </a: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pl-PL" dirty="0">
                <a:solidFill>
                  <a:schemeClr val="tx2"/>
                </a:solidFill>
                <a:latin typeface="Comic Sans MS" panose="030F0702030302020204" pitchFamily="66" charset="0"/>
              </a:rPr>
              <a:t>*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Ryby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należy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spożywać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co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najmniej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2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razy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w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tygodniu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9" name="Obraz 8" descr="Obraz zawierający żywność, talerz, stół, wewnątrz&#10;&#10;Opis wygenerowany automatycznie">
            <a:extLst>
              <a:ext uri="{FF2B5EF4-FFF2-40B4-BE49-F238E27FC236}">
                <a16:creationId xmlns:a16="http://schemas.microsoft.com/office/drawing/2014/main" xmlns="" id="{5F596DD2-70A3-487E-9944-64707DA2F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10" r="23359"/>
          <a:stretch/>
        </p:blipFill>
        <p:spPr>
          <a:xfrm>
            <a:off x="7598400" y="2197353"/>
            <a:ext cx="3860171" cy="3855489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649C214-D583-4DF7-88CA-1EE5EA0DD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801186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5029E3-71F5-4AC7-81E8-7D7F7551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sz="5300" b="1" dirty="0">
                <a:latin typeface="Comic Sans MS" panose="030F0702030302020204" pitchFamily="66" charset="0"/>
              </a:rPr>
              <a:t>Jakie tłuszcze powinniśmy najczęściej spożywać?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905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xmlns="" id="{78553DC1-BBD9-41D4-90AD-350786994A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383F7068-9921-409F-B775-3883E413C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xmlns="" id="{7C615D28-8D37-47CB-9D5B-9ACFDA3089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5CF595-88FA-4474-B8D0-586184547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804335"/>
            <a:ext cx="5880100" cy="168170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100" dirty="0" err="1">
                <a:latin typeface="Comic Sans MS" panose="030F0702030302020204" pitchFamily="66" charset="0"/>
              </a:rPr>
              <a:t>Najczęściej</a:t>
            </a:r>
            <a:r>
              <a:rPr lang="en-US" sz="3100" dirty="0">
                <a:latin typeface="Comic Sans MS" panose="030F0702030302020204" pitchFamily="66" charset="0"/>
              </a:rPr>
              <a:t> </a:t>
            </a:r>
            <a:r>
              <a:rPr lang="en-US" sz="3100" dirty="0" err="1">
                <a:latin typeface="Comic Sans MS" panose="030F0702030302020204" pitchFamily="66" charset="0"/>
              </a:rPr>
              <a:t>powinniśmy</a:t>
            </a:r>
            <a:r>
              <a:rPr lang="en-US" sz="3100" dirty="0">
                <a:latin typeface="Comic Sans MS" panose="030F0702030302020204" pitchFamily="66" charset="0"/>
              </a:rPr>
              <a:t> </a:t>
            </a:r>
            <a:r>
              <a:rPr lang="en-US" sz="3100" dirty="0" err="1">
                <a:latin typeface="Comic Sans MS" panose="030F0702030302020204" pitchFamily="66" charset="0"/>
              </a:rPr>
              <a:t>spożywać</a:t>
            </a:r>
            <a:r>
              <a:rPr lang="en-US" sz="3100" dirty="0">
                <a:latin typeface="Comic Sans MS" panose="030F0702030302020204" pitchFamily="66" charset="0"/>
              </a:rPr>
              <a:t> </a:t>
            </a:r>
            <a:r>
              <a:rPr lang="en-US" sz="3100" dirty="0" err="1">
                <a:latin typeface="Comic Sans MS" panose="030F0702030302020204" pitchFamily="66" charset="0"/>
              </a:rPr>
              <a:t>tłuszcze</a:t>
            </a:r>
            <a:r>
              <a:rPr lang="en-US" sz="3100" dirty="0">
                <a:latin typeface="Comic Sans MS" panose="030F0702030302020204" pitchFamily="66" charset="0"/>
              </a:rPr>
              <a:t> </a:t>
            </a:r>
            <a:r>
              <a:rPr lang="en-US" sz="3100" dirty="0" err="1">
                <a:solidFill>
                  <a:srgbClr val="92D050"/>
                </a:solidFill>
                <a:latin typeface="Comic Sans MS" panose="030F0702030302020204" pitchFamily="66" charset="0"/>
              </a:rPr>
              <a:t>roślinne</a:t>
            </a:r>
            <a:r>
              <a:rPr lang="en-US" sz="3100" dirty="0">
                <a:latin typeface="Comic Sans MS" panose="030F0702030302020204" pitchFamily="66" charset="0"/>
              </a:rPr>
              <a:t> </a:t>
            </a:r>
            <a:r>
              <a:rPr lang="en-US" sz="3100" dirty="0" err="1">
                <a:latin typeface="Comic Sans MS" panose="030F0702030302020204" pitchFamily="66" charset="0"/>
              </a:rPr>
              <a:t>czyli</a:t>
            </a:r>
            <a:r>
              <a:rPr lang="en-US" sz="3100" dirty="0">
                <a:latin typeface="Comic Sans MS" panose="030F0702030302020204" pitchFamily="66" charset="0"/>
              </a:rPr>
              <a:t> np.: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A9F9A4DA-AD78-4E19-BB22-39E141E2B9F5}"/>
              </a:ext>
            </a:extLst>
          </p:cNvPr>
          <p:cNvSpPr txBox="1"/>
          <p:nvPr/>
        </p:nvSpPr>
        <p:spPr>
          <a:xfrm>
            <a:off x="965200" y="2871982"/>
            <a:ext cx="4398652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Oliw</a:t>
            </a:r>
            <a:r>
              <a:rPr lang="pl-PL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ę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z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oliwek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Oleje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takie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jak: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rzepakowy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lniany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z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pestek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winogron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słonecznikowy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itp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Korzystne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dla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zdrowia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tłuszcze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znajdują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się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także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w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orzechach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rybach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czy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w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awokado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009A1112-239E-4149-B803-9EC081E375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10946" y="2529102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Obraz 6" descr="Obraz zawierający stół, wewnątrz, banan, siedzi&#10;&#10;Opis wygenerowany automatycznie">
            <a:extLst>
              <a:ext uri="{FF2B5EF4-FFF2-40B4-BE49-F238E27FC236}">
                <a16:creationId xmlns:a16="http://schemas.microsoft.com/office/drawing/2014/main" xmlns="" id="{2495A118-9331-4ED7-9E8D-159D0813A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" r="-1" b="-1"/>
          <a:stretch/>
        </p:blipFill>
        <p:spPr>
          <a:xfrm>
            <a:off x="5724287" y="2642287"/>
            <a:ext cx="3135234" cy="3131460"/>
          </a:xfrm>
          <a:custGeom>
            <a:avLst/>
            <a:gdLst/>
            <a:ahLst/>
            <a:cxnLst/>
            <a:rect l="l" t="t" r="r" b="b"/>
            <a:pathLst>
              <a:path w="2998601" h="2994963">
                <a:moveTo>
                  <a:pt x="1499301" y="0"/>
                </a:moveTo>
                <a:lnTo>
                  <a:pt x="1528395" y="2727"/>
                </a:lnTo>
                <a:lnTo>
                  <a:pt x="1556581" y="10001"/>
                </a:lnTo>
                <a:lnTo>
                  <a:pt x="1583858" y="20912"/>
                </a:lnTo>
                <a:lnTo>
                  <a:pt x="1612043" y="34550"/>
                </a:lnTo>
                <a:lnTo>
                  <a:pt x="1638411" y="50007"/>
                </a:lnTo>
                <a:lnTo>
                  <a:pt x="1665688" y="66373"/>
                </a:lnTo>
                <a:lnTo>
                  <a:pt x="1692964" y="80920"/>
                </a:lnTo>
                <a:lnTo>
                  <a:pt x="1720240" y="95468"/>
                </a:lnTo>
                <a:lnTo>
                  <a:pt x="1746608" y="106378"/>
                </a:lnTo>
                <a:lnTo>
                  <a:pt x="1775703" y="113652"/>
                </a:lnTo>
                <a:lnTo>
                  <a:pt x="1803888" y="117289"/>
                </a:lnTo>
                <a:lnTo>
                  <a:pt x="1833892" y="117289"/>
                </a:lnTo>
                <a:lnTo>
                  <a:pt x="1864806" y="115471"/>
                </a:lnTo>
                <a:lnTo>
                  <a:pt x="1895719" y="111834"/>
                </a:lnTo>
                <a:lnTo>
                  <a:pt x="1926633" y="107288"/>
                </a:lnTo>
                <a:lnTo>
                  <a:pt x="1957546" y="103651"/>
                </a:lnTo>
                <a:lnTo>
                  <a:pt x="1988460" y="100923"/>
                </a:lnTo>
                <a:lnTo>
                  <a:pt x="2017554" y="101832"/>
                </a:lnTo>
                <a:lnTo>
                  <a:pt x="2045740" y="105469"/>
                </a:lnTo>
                <a:lnTo>
                  <a:pt x="2073017" y="113652"/>
                </a:lnTo>
                <a:lnTo>
                  <a:pt x="2095748" y="125472"/>
                </a:lnTo>
                <a:lnTo>
                  <a:pt x="2117568" y="140929"/>
                </a:lnTo>
                <a:lnTo>
                  <a:pt x="2136662" y="159113"/>
                </a:lnTo>
                <a:lnTo>
                  <a:pt x="2155756" y="180025"/>
                </a:lnTo>
                <a:lnTo>
                  <a:pt x="2173031" y="201846"/>
                </a:lnTo>
                <a:lnTo>
                  <a:pt x="2190306" y="224577"/>
                </a:lnTo>
                <a:lnTo>
                  <a:pt x="2207581" y="247307"/>
                </a:lnTo>
                <a:lnTo>
                  <a:pt x="2224856" y="269128"/>
                </a:lnTo>
                <a:lnTo>
                  <a:pt x="2243041" y="290040"/>
                </a:lnTo>
                <a:lnTo>
                  <a:pt x="2263953" y="308225"/>
                </a:lnTo>
                <a:lnTo>
                  <a:pt x="2283956" y="324591"/>
                </a:lnTo>
                <a:lnTo>
                  <a:pt x="2306686" y="337319"/>
                </a:lnTo>
                <a:lnTo>
                  <a:pt x="2331235" y="348230"/>
                </a:lnTo>
                <a:lnTo>
                  <a:pt x="2357602" y="357322"/>
                </a:lnTo>
                <a:lnTo>
                  <a:pt x="2384878" y="365505"/>
                </a:lnTo>
                <a:lnTo>
                  <a:pt x="2412155" y="372779"/>
                </a:lnTo>
                <a:lnTo>
                  <a:pt x="2440341" y="380053"/>
                </a:lnTo>
                <a:lnTo>
                  <a:pt x="2466708" y="388236"/>
                </a:lnTo>
                <a:lnTo>
                  <a:pt x="2493075" y="397328"/>
                </a:lnTo>
                <a:lnTo>
                  <a:pt x="2517624" y="408239"/>
                </a:lnTo>
                <a:lnTo>
                  <a:pt x="2539446" y="421877"/>
                </a:lnTo>
                <a:lnTo>
                  <a:pt x="2559449" y="438243"/>
                </a:lnTo>
                <a:lnTo>
                  <a:pt x="2575814" y="458246"/>
                </a:lnTo>
                <a:lnTo>
                  <a:pt x="2589453" y="480067"/>
                </a:lnTo>
                <a:lnTo>
                  <a:pt x="2600363" y="504615"/>
                </a:lnTo>
                <a:lnTo>
                  <a:pt x="2609455" y="530983"/>
                </a:lnTo>
                <a:lnTo>
                  <a:pt x="2617638" y="557350"/>
                </a:lnTo>
                <a:lnTo>
                  <a:pt x="2624912" y="585536"/>
                </a:lnTo>
                <a:lnTo>
                  <a:pt x="2632186" y="612812"/>
                </a:lnTo>
                <a:lnTo>
                  <a:pt x="2640369" y="640089"/>
                </a:lnTo>
                <a:lnTo>
                  <a:pt x="2649461" y="666457"/>
                </a:lnTo>
                <a:lnTo>
                  <a:pt x="2660371" y="691006"/>
                </a:lnTo>
                <a:lnTo>
                  <a:pt x="2673101" y="713736"/>
                </a:lnTo>
                <a:lnTo>
                  <a:pt x="2689467" y="733739"/>
                </a:lnTo>
                <a:lnTo>
                  <a:pt x="2707651" y="754651"/>
                </a:lnTo>
                <a:lnTo>
                  <a:pt x="2728563" y="772835"/>
                </a:lnTo>
                <a:lnTo>
                  <a:pt x="2750385" y="790110"/>
                </a:lnTo>
                <a:lnTo>
                  <a:pt x="2774024" y="807385"/>
                </a:lnTo>
                <a:lnTo>
                  <a:pt x="2796754" y="824660"/>
                </a:lnTo>
                <a:lnTo>
                  <a:pt x="2818576" y="841936"/>
                </a:lnTo>
                <a:lnTo>
                  <a:pt x="2839487" y="861029"/>
                </a:lnTo>
                <a:lnTo>
                  <a:pt x="2857672" y="880123"/>
                </a:lnTo>
                <a:lnTo>
                  <a:pt x="2873129" y="901944"/>
                </a:lnTo>
                <a:lnTo>
                  <a:pt x="2884949" y="924674"/>
                </a:lnTo>
                <a:lnTo>
                  <a:pt x="2893132" y="951951"/>
                </a:lnTo>
                <a:lnTo>
                  <a:pt x="2896768" y="980137"/>
                </a:lnTo>
                <a:lnTo>
                  <a:pt x="2897678" y="1009232"/>
                </a:lnTo>
                <a:lnTo>
                  <a:pt x="2894950" y="1040145"/>
                </a:lnTo>
                <a:lnTo>
                  <a:pt x="2891313" y="1071058"/>
                </a:lnTo>
                <a:lnTo>
                  <a:pt x="2886767" y="1101972"/>
                </a:lnTo>
                <a:lnTo>
                  <a:pt x="2883130" y="1132885"/>
                </a:lnTo>
                <a:lnTo>
                  <a:pt x="2881312" y="1163799"/>
                </a:lnTo>
                <a:lnTo>
                  <a:pt x="2881312" y="1193803"/>
                </a:lnTo>
                <a:lnTo>
                  <a:pt x="2884949" y="1221988"/>
                </a:lnTo>
                <a:lnTo>
                  <a:pt x="2892222" y="1250174"/>
                </a:lnTo>
                <a:lnTo>
                  <a:pt x="2903133" y="1276542"/>
                </a:lnTo>
                <a:lnTo>
                  <a:pt x="2917681" y="1303818"/>
                </a:lnTo>
                <a:lnTo>
                  <a:pt x="2932228" y="1331095"/>
                </a:lnTo>
                <a:lnTo>
                  <a:pt x="2948594" y="1358371"/>
                </a:lnTo>
                <a:lnTo>
                  <a:pt x="2964050" y="1384739"/>
                </a:lnTo>
                <a:lnTo>
                  <a:pt x="2977689" y="1412924"/>
                </a:lnTo>
                <a:lnTo>
                  <a:pt x="2988599" y="1440201"/>
                </a:lnTo>
                <a:lnTo>
                  <a:pt x="2995873" y="1468387"/>
                </a:lnTo>
                <a:lnTo>
                  <a:pt x="2998601" y="1497481"/>
                </a:lnTo>
                <a:lnTo>
                  <a:pt x="2995873" y="1526576"/>
                </a:lnTo>
                <a:lnTo>
                  <a:pt x="2988599" y="1554762"/>
                </a:lnTo>
                <a:lnTo>
                  <a:pt x="2977689" y="1582039"/>
                </a:lnTo>
                <a:lnTo>
                  <a:pt x="2964050" y="1610224"/>
                </a:lnTo>
                <a:lnTo>
                  <a:pt x="2948594" y="1636592"/>
                </a:lnTo>
                <a:lnTo>
                  <a:pt x="2932228" y="1663869"/>
                </a:lnTo>
                <a:lnTo>
                  <a:pt x="2917681" y="1691145"/>
                </a:lnTo>
                <a:lnTo>
                  <a:pt x="2903133" y="1718421"/>
                </a:lnTo>
                <a:lnTo>
                  <a:pt x="2892222" y="1744789"/>
                </a:lnTo>
                <a:lnTo>
                  <a:pt x="2884949" y="1772975"/>
                </a:lnTo>
                <a:lnTo>
                  <a:pt x="2881312" y="1801160"/>
                </a:lnTo>
                <a:lnTo>
                  <a:pt x="2881312" y="1831165"/>
                </a:lnTo>
                <a:lnTo>
                  <a:pt x="2883130" y="1862078"/>
                </a:lnTo>
                <a:lnTo>
                  <a:pt x="2886767" y="1892991"/>
                </a:lnTo>
                <a:lnTo>
                  <a:pt x="2891313" y="1923905"/>
                </a:lnTo>
                <a:lnTo>
                  <a:pt x="2894950" y="1954818"/>
                </a:lnTo>
                <a:lnTo>
                  <a:pt x="2897678" y="1985731"/>
                </a:lnTo>
                <a:lnTo>
                  <a:pt x="2896768" y="2014827"/>
                </a:lnTo>
                <a:lnTo>
                  <a:pt x="2893132" y="2043013"/>
                </a:lnTo>
                <a:lnTo>
                  <a:pt x="2884949" y="2070289"/>
                </a:lnTo>
                <a:lnTo>
                  <a:pt x="2873129" y="2093019"/>
                </a:lnTo>
                <a:lnTo>
                  <a:pt x="2857672" y="2114841"/>
                </a:lnTo>
                <a:lnTo>
                  <a:pt x="2839487" y="2133934"/>
                </a:lnTo>
                <a:lnTo>
                  <a:pt x="2818576" y="2153027"/>
                </a:lnTo>
                <a:lnTo>
                  <a:pt x="2796754" y="2170303"/>
                </a:lnTo>
                <a:lnTo>
                  <a:pt x="2774024" y="2187578"/>
                </a:lnTo>
                <a:lnTo>
                  <a:pt x="2750385" y="2204853"/>
                </a:lnTo>
                <a:lnTo>
                  <a:pt x="2728563" y="2222128"/>
                </a:lnTo>
                <a:lnTo>
                  <a:pt x="2707651" y="2240312"/>
                </a:lnTo>
                <a:lnTo>
                  <a:pt x="2689467" y="2261224"/>
                </a:lnTo>
                <a:lnTo>
                  <a:pt x="2673101" y="2281227"/>
                </a:lnTo>
                <a:lnTo>
                  <a:pt x="2660371" y="2303957"/>
                </a:lnTo>
                <a:lnTo>
                  <a:pt x="2649461" y="2328506"/>
                </a:lnTo>
                <a:lnTo>
                  <a:pt x="2640369" y="2354874"/>
                </a:lnTo>
                <a:lnTo>
                  <a:pt x="2632186" y="2382151"/>
                </a:lnTo>
                <a:lnTo>
                  <a:pt x="2624912" y="2409427"/>
                </a:lnTo>
                <a:lnTo>
                  <a:pt x="2617638" y="2437613"/>
                </a:lnTo>
                <a:lnTo>
                  <a:pt x="2609455" y="2463980"/>
                </a:lnTo>
                <a:lnTo>
                  <a:pt x="2600363" y="2490347"/>
                </a:lnTo>
                <a:lnTo>
                  <a:pt x="2589453" y="2514896"/>
                </a:lnTo>
                <a:lnTo>
                  <a:pt x="2575814" y="2536718"/>
                </a:lnTo>
                <a:lnTo>
                  <a:pt x="2559449" y="2556720"/>
                </a:lnTo>
                <a:lnTo>
                  <a:pt x="2539446" y="2573086"/>
                </a:lnTo>
                <a:lnTo>
                  <a:pt x="2517624" y="2586724"/>
                </a:lnTo>
                <a:lnTo>
                  <a:pt x="2493075" y="2597635"/>
                </a:lnTo>
                <a:lnTo>
                  <a:pt x="2466708" y="2606727"/>
                </a:lnTo>
                <a:lnTo>
                  <a:pt x="2440341" y="2614910"/>
                </a:lnTo>
                <a:lnTo>
                  <a:pt x="2412155" y="2622184"/>
                </a:lnTo>
                <a:lnTo>
                  <a:pt x="2384878" y="2629458"/>
                </a:lnTo>
                <a:lnTo>
                  <a:pt x="2357602" y="2637641"/>
                </a:lnTo>
                <a:lnTo>
                  <a:pt x="2331235" y="2646733"/>
                </a:lnTo>
                <a:lnTo>
                  <a:pt x="2306686" y="2657644"/>
                </a:lnTo>
                <a:lnTo>
                  <a:pt x="2283956" y="2670372"/>
                </a:lnTo>
                <a:lnTo>
                  <a:pt x="2263953" y="2686738"/>
                </a:lnTo>
                <a:lnTo>
                  <a:pt x="2243041" y="2704923"/>
                </a:lnTo>
                <a:lnTo>
                  <a:pt x="2224856" y="2725835"/>
                </a:lnTo>
                <a:lnTo>
                  <a:pt x="2207581" y="2747656"/>
                </a:lnTo>
                <a:lnTo>
                  <a:pt x="2190306" y="2770386"/>
                </a:lnTo>
                <a:lnTo>
                  <a:pt x="2173031" y="2793117"/>
                </a:lnTo>
                <a:lnTo>
                  <a:pt x="2155756" y="2814938"/>
                </a:lnTo>
                <a:lnTo>
                  <a:pt x="2136662" y="2835850"/>
                </a:lnTo>
                <a:lnTo>
                  <a:pt x="2117568" y="2854034"/>
                </a:lnTo>
                <a:lnTo>
                  <a:pt x="2095748" y="2869491"/>
                </a:lnTo>
                <a:lnTo>
                  <a:pt x="2073017" y="2881311"/>
                </a:lnTo>
                <a:lnTo>
                  <a:pt x="2045740" y="2889494"/>
                </a:lnTo>
                <a:lnTo>
                  <a:pt x="2017554" y="2893131"/>
                </a:lnTo>
                <a:lnTo>
                  <a:pt x="1988460" y="2894040"/>
                </a:lnTo>
                <a:lnTo>
                  <a:pt x="1957546" y="2891312"/>
                </a:lnTo>
                <a:lnTo>
                  <a:pt x="1926633" y="2887676"/>
                </a:lnTo>
                <a:lnTo>
                  <a:pt x="1895719" y="2883129"/>
                </a:lnTo>
                <a:lnTo>
                  <a:pt x="1864806" y="2879493"/>
                </a:lnTo>
                <a:lnTo>
                  <a:pt x="1833892" y="2877674"/>
                </a:lnTo>
                <a:lnTo>
                  <a:pt x="1803888" y="2877674"/>
                </a:lnTo>
                <a:lnTo>
                  <a:pt x="1775703" y="2881311"/>
                </a:lnTo>
                <a:lnTo>
                  <a:pt x="1746608" y="2888585"/>
                </a:lnTo>
                <a:lnTo>
                  <a:pt x="1720240" y="2899495"/>
                </a:lnTo>
                <a:lnTo>
                  <a:pt x="1692964" y="2914043"/>
                </a:lnTo>
                <a:lnTo>
                  <a:pt x="1665688" y="2928591"/>
                </a:lnTo>
                <a:lnTo>
                  <a:pt x="1638411" y="2944956"/>
                </a:lnTo>
                <a:lnTo>
                  <a:pt x="1612043" y="2960413"/>
                </a:lnTo>
                <a:lnTo>
                  <a:pt x="1583858" y="2974051"/>
                </a:lnTo>
                <a:lnTo>
                  <a:pt x="1556581" y="2984962"/>
                </a:lnTo>
                <a:lnTo>
                  <a:pt x="1528395" y="2992236"/>
                </a:lnTo>
                <a:lnTo>
                  <a:pt x="1499301" y="2994963"/>
                </a:lnTo>
                <a:lnTo>
                  <a:pt x="1470206" y="2992236"/>
                </a:lnTo>
                <a:lnTo>
                  <a:pt x="1442020" y="2984962"/>
                </a:lnTo>
                <a:lnTo>
                  <a:pt x="1414744" y="2974051"/>
                </a:lnTo>
                <a:lnTo>
                  <a:pt x="1386558" y="2960413"/>
                </a:lnTo>
                <a:lnTo>
                  <a:pt x="1360190" y="2944956"/>
                </a:lnTo>
                <a:lnTo>
                  <a:pt x="1332914" y="2928591"/>
                </a:lnTo>
                <a:lnTo>
                  <a:pt x="1305637" y="2914043"/>
                </a:lnTo>
                <a:lnTo>
                  <a:pt x="1278361" y="2899495"/>
                </a:lnTo>
                <a:lnTo>
                  <a:pt x="1251085" y="2888585"/>
                </a:lnTo>
                <a:lnTo>
                  <a:pt x="1222899" y="2881311"/>
                </a:lnTo>
                <a:lnTo>
                  <a:pt x="1194713" y="2877674"/>
                </a:lnTo>
                <a:lnTo>
                  <a:pt x="1164708" y="2877674"/>
                </a:lnTo>
                <a:lnTo>
                  <a:pt x="1133795" y="2879493"/>
                </a:lnTo>
                <a:lnTo>
                  <a:pt x="1102882" y="2883129"/>
                </a:lnTo>
                <a:lnTo>
                  <a:pt x="1071968" y="2887676"/>
                </a:lnTo>
                <a:lnTo>
                  <a:pt x="1041054" y="2891312"/>
                </a:lnTo>
                <a:lnTo>
                  <a:pt x="1010141" y="2894040"/>
                </a:lnTo>
                <a:lnTo>
                  <a:pt x="981047" y="2893131"/>
                </a:lnTo>
                <a:lnTo>
                  <a:pt x="952861" y="2889494"/>
                </a:lnTo>
                <a:lnTo>
                  <a:pt x="925584" y="2881311"/>
                </a:lnTo>
                <a:lnTo>
                  <a:pt x="902854" y="2869491"/>
                </a:lnTo>
                <a:lnTo>
                  <a:pt x="881032" y="2854034"/>
                </a:lnTo>
                <a:lnTo>
                  <a:pt x="861939" y="2835850"/>
                </a:lnTo>
                <a:lnTo>
                  <a:pt x="842845" y="2814938"/>
                </a:lnTo>
                <a:lnTo>
                  <a:pt x="825570" y="2793117"/>
                </a:lnTo>
                <a:lnTo>
                  <a:pt x="808295" y="2770386"/>
                </a:lnTo>
                <a:lnTo>
                  <a:pt x="791020" y="2747656"/>
                </a:lnTo>
                <a:lnTo>
                  <a:pt x="773745" y="2725835"/>
                </a:lnTo>
                <a:lnTo>
                  <a:pt x="755560" y="2704923"/>
                </a:lnTo>
                <a:lnTo>
                  <a:pt x="734648" y="2686738"/>
                </a:lnTo>
                <a:lnTo>
                  <a:pt x="714645" y="2670372"/>
                </a:lnTo>
                <a:lnTo>
                  <a:pt x="691915" y="2657644"/>
                </a:lnTo>
                <a:lnTo>
                  <a:pt x="667366" y="2646733"/>
                </a:lnTo>
                <a:lnTo>
                  <a:pt x="640999" y="2637641"/>
                </a:lnTo>
                <a:lnTo>
                  <a:pt x="613722" y="2629458"/>
                </a:lnTo>
                <a:lnTo>
                  <a:pt x="586446" y="2622184"/>
                </a:lnTo>
                <a:lnTo>
                  <a:pt x="558260" y="2614910"/>
                </a:lnTo>
                <a:lnTo>
                  <a:pt x="531893" y="2606727"/>
                </a:lnTo>
                <a:lnTo>
                  <a:pt x="505525" y="2597635"/>
                </a:lnTo>
                <a:lnTo>
                  <a:pt x="480977" y="2586724"/>
                </a:lnTo>
                <a:lnTo>
                  <a:pt x="459155" y="2573086"/>
                </a:lnTo>
                <a:lnTo>
                  <a:pt x="439152" y="2556720"/>
                </a:lnTo>
                <a:lnTo>
                  <a:pt x="422787" y="2536718"/>
                </a:lnTo>
                <a:lnTo>
                  <a:pt x="409149" y="2514896"/>
                </a:lnTo>
                <a:lnTo>
                  <a:pt x="398238" y="2490347"/>
                </a:lnTo>
                <a:lnTo>
                  <a:pt x="389146" y="2463980"/>
                </a:lnTo>
                <a:lnTo>
                  <a:pt x="380963" y="2437613"/>
                </a:lnTo>
                <a:lnTo>
                  <a:pt x="373689" y="2409427"/>
                </a:lnTo>
                <a:lnTo>
                  <a:pt x="366415" y="2382151"/>
                </a:lnTo>
                <a:lnTo>
                  <a:pt x="358232" y="2354874"/>
                </a:lnTo>
                <a:lnTo>
                  <a:pt x="349140" y="2328506"/>
                </a:lnTo>
                <a:lnTo>
                  <a:pt x="338229" y="2303957"/>
                </a:lnTo>
                <a:lnTo>
                  <a:pt x="325500" y="2281227"/>
                </a:lnTo>
                <a:lnTo>
                  <a:pt x="309135" y="2261224"/>
                </a:lnTo>
                <a:lnTo>
                  <a:pt x="290950" y="2240312"/>
                </a:lnTo>
                <a:lnTo>
                  <a:pt x="270038" y="2222128"/>
                </a:lnTo>
                <a:lnTo>
                  <a:pt x="247307" y="2204853"/>
                </a:lnTo>
                <a:lnTo>
                  <a:pt x="224577" y="2187578"/>
                </a:lnTo>
                <a:lnTo>
                  <a:pt x="201847" y="2170303"/>
                </a:lnTo>
                <a:lnTo>
                  <a:pt x="180025" y="2153027"/>
                </a:lnTo>
                <a:lnTo>
                  <a:pt x="159113" y="2133934"/>
                </a:lnTo>
                <a:lnTo>
                  <a:pt x="140929" y="2114841"/>
                </a:lnTo>
                <a:lnTo>
                  <a:pt x="125473" y="2093019"/>
                </a:lnTo>
                <a:lnTo>
                  <a:pt x="113653" y="2070289"/>
                </a:lnTo>
                <a:lnTo>
                  <a:pt x="105470" y="2043013"/>
                </a:lnTo>
                <a:lnTo>
                  <a:pt x="101833" y="2014827"/>
                </a:lnTo>
                <a:lnTo>
                  <a:pt x="100923" y="1985731"/>
                </a:lnTo>
                <a:lnTo>
                  <a:pt x="103651" y="1954818"/>
                </a:lnTo>
                <a:lnTo>
                  <a:pt x="107288" y="1923905"/>
                </a:lnTo>
                <a:lnTo>
                  <a:pt x="111834" y="1892991"/>
                </a:lnTo>
                <a:lnTo>
                  <a:pt x="115471" y="1862078"/>
                </a:lnTo>
                <a:lnTo>
                  <a:pt x="117290" y="1831165"/>
                </a:lnTo>
                <a:lnTo>
                  <a:pt x="117290" y="1801160"/>
                </a:lnTo>
                <a:lnTo>
                  <a:pt x="113653" y="1772975"/>
                </a:lnTo>
                <a:lnTo>
                  <a:pt x="106379" y="1744789"/>
                </a:lnTo>
                <a:lnTo>
                  <a:pt x="95468" y="1718421"/>
                </a:lnTo>
                <a:lnTo>
                  <a:pt x="81830" y="1691145"/>
                </a:lnTo>
                <a:lnTo>
                  <a:pt x="66373" y="1663869"/>
                </a:lnTo>
                <a:lnTo>
                  <a:pt x="50008" y="1636592"/>
                </a:lnTo>
                <a:lnTo>
                  <a:pt x="34551" y="1610224"/>
                </a:lnTo>
                <a:lnTo>
                  <a:pt x="20912" y="1582039"/>
                </a:lnTo>
                <a:lnTo>
                  <a:pt x="10002" y="1554762"/>
                </a:lnTo>
                <a:lnTo>
                  <a:pt x="2728" y="1526576"/>
                </a:lnTo>
                <a:lnTo>
                  <a:pt x="0" y="1497481"/>
                </a:lnTo>
                <a:lnTo>
                  <a:pt x="2728" y="1468387"/>
                </a:lnTo>
                <a:lnTo>
                  <a:pt x="10002" y="1440201"/>
                </a:lnTo>
                <a:lnTo>
                  <a:pt x="20912" y="1412924"/>
                </a:lnTo>
                <a:lnTo>
                  <a:pt x="34551" y="1384739"/>
                </a:lnTo>
                <a:lnTo>
                  <a:pt x="50008" y="1358371"/>
                </a:lnTo>
                <a:lnTo>
                  <a:pt x="66373" y="1331095"/>
                </a:lnTo>
                <a:lnTo>
                  <a:pt x="81830" y="1303818"/>
                </a:lnTo>
                <a:lnTo>
                  <a:pt x="95468" y="1276542"/>
                </a:lnTo>
                <a:lnTo>
                  <a:pt x="106379" y="1250174"/>
                </a:lnTo>
                <a:lnTo>
                  <a:pt x="113653" y="1221988"/>
                </a:lnTo>
                <a:lnTo>
                  <a:pt x="117290" y="1193803"/>
                </a:lnTo>
                <a:lnTo>
                  <a:pt x="117290" y="1163799"/>
                </a:lnTo>
                <a:lnTo>
                  <a:pt x="115471" y="1132885"/>
                </a:lnTo>
                <a:lnTo>
                  <a:pt x="111834" y="1101972"/>
                </a:lnTo>
                <a:lnTo>
                  <a:pt x="107288" y="1071058"/>
                </a:lnTo>
                <a:lnTo>
                  <a:pt x="103651" y="1040145"/>
                </a:lnTo>
                <a:lnTo>
                  <a:pt x="100923" y="1009232"/>
                </a:lnTo>
                <a:lnTo>
                  <a:pt x="101833" y="980137"/>
                </a:lnTo>
                <a:lnTo>
                  <a:pt x="105470" y="951951"/>
                </a:lnTo>
                <a:lnTo>
                  <a:pt x="113653" y="924674"/>
                </a:lnTo>
                <a:lnTo>
                  <a:pt x="125473" y="901944"/>
                </a:lnTo>
                <a:lnTo>
                  <a:pt x="140929" y="880123"/>
                </a:lnTo>
                <a:lnTo>
                  <a:pt x="159113" y="861029"/>
                </a:lnTo>
                <a:lnTo>
                  <a:pt x="180025" y="841936"/>
                </a:lnTo>
                <a:lnTo>
                  <a:pt x="201847" y="824660"/>
                </a:lnTo>
                <a:lnTo>
                  <a:pt x="224577" y="807385"/>
                </a:lnTo>
                <a:lnTo>
                  <a:pt x="247307" y="790110"/>
                </a:lnTo>
                <a:lnTo>
                  <a:pt x="270038" y="772835"/>
                </a:lnTo>
                <a:lnTo>
                  <a:pt x="290950" y="754651"/>
                </a:lnTo>
                <a:lnTo>
                  <a:pt x="309135" y="733739"/>
                </a:lnTo>
                <a:lnTo>
                  <a:pt x="325500" y="713736"/>
                </a:lnTo>
                <a:lnTo>
                  <a:pt x="338229" y="691006"/>
                </a:lnTo>
                <a:lnTo>
                  <a:pt x="349140" y="666457"/>
                </a:lnTo>
                <a:lnTo>
                  <a:pt x="358232" y="640089"/>
                </a:lnTo>
                <a:lnTo>
                  <a:pt x="366415" y="612812"/>
                </a:lnTo>
                <a:lnTo>
                  <a:pt x="373689" y="585536"/>
                </a:lnTo>
                <a:lnTo>
                  <a:pt x="380963" y="557350"/>
                </a:lnTo>
                <a:lnTo>
                  <a:pt x="389146" y="530983"/>
                </a:lnTo>
                <a:lnTo>
                  <a:pt x="398238" y="504615"/>
                </a:lnTo>
                <a:lnTo>
                  <a:pt x="409149" y="480067"/>
                </a:lnTo>
                <a:lnTo>
                  <a:pt x="422787" y="458246"/>
                </a:lnTo>
                <a:lnTo>
                  <a:pt x="439152" y="438243"/>
                </a:lnTo>
                <a:lnTo>
                  <a:pt x="459155" y="421877"/>
                </a:lnTo>
                <a:lnTo>
                  <a:pt x="480977" y="408239"/>
                </a:lnTo>
                <a:lnTo>
                  <a:pt x="505525" y="397328"/>
                </a:lnTo>
                <a:lnTo>
                  <a:pt x="531893" y="388236"/>
                </a:lnTo>
                <a:lnTo>
                  <a:pt x="558260" y="380053"/>
                </a:lnTo>
                <a:lnTo>
                  <a:pt x="586446" y="372779"/>
                </a:lnTo>
                <a:lnTo>
                  <a:pt x="613722" y="365505"/>
                </a:lnTo>
                <a:lnTo>
                  <a:pt x="640999" y="357322"/>
                </a:lnTo>
                <a:lnTo>
                  <a:pt x="667366" y="348230"/>
                </a:lnTo>
                <a:lnTo>
                  <a:pt x="691915" y="337319"/>
                </a:lnTo>
                <a:lnTo>
                  <a:pt x="714645" y="324591"/>
                </a:lnTo>
                <a:lnTo>
                  <a:pt x="734648" y="308225"/>
                </a:lnTo>
                <a:lnTo>
                  <a:pt x="755560" y="290040"/>
                </a:lnTo>
                <a:lnTo>
                  <a:pt x="773745" y="269128"/>
                </a:lnTo>
                <a:lnTo>
                  <a:pt x="791020" y="247307"/>
                </a:lnTo>
                <a:lnTo>
                  <a:pt x="808295" y="224577"/>
                </a:lnTo>
                <a:lnTo>
                  <a:pt x="825570" y="201846"/>
                </a:lnTo>
                <a:lnTo>
                  <a:pt x="842845" y="180025"/>
                </a:lnTo>
                <a:lnTo>
                  <a:pt x="861939" y="159113"/>
                </a:lnTo>
                <a:lnTo>
                  <a:pt x="881032" y="140929"/>
                </a:lnTo>
                <a:lnTo>
                  <a:pt x="902854" y="125472"/>
                </a:lnTo>
                <a:lnTo>
                  <a:pt x="925584" y="113652"/>
                </a:lnTo>
                <a:lnTo>
                  <a:pt x="952861" y="105469"/>
                </a:lnTo>
                <a:lnTo>
                  <a:pt x="981047" y="101832"/>
                </a:lnTo>
                <a:lnTo>
                  <a:pt x="1010141" y="100923"/>
                </a:lnTo>
                <a:lnTo>
                  <a:pt x="1041054" y="103651"/>
                </a:lnTo>
                <a:lnTo>
                  <a:pt x="1071968" y="107288"/>
                </a:lnTo>
                <a:lnTo>
                  <a:pt x="1102882" y="111834"/>
                </a:lnTo>
                <a:lnTo>
                  <a:pt x="1133795" y="115471"/>
                </a:lnTo>
                <a:lnTo>
                  <a:pt x="1164708" y="117289"/>
                </a:lnTo>
                <a:lnTo>
                  <a:pt x="1194713" y="117289"/>
                </a:lnTo>
                <a:lnTo>
                  <a:pt x="1222899" y="113652"/>
                </a:lnTo>
                <a:lnTo>
                  <a:pt x="1251085" y="106378"/>
                </a:lnTo>
                <a:lnTo>
                  <a:pt x="1278361" y="95468"/>
                </a:lnTo>
                <a:lnTo>
                  <a:pt x="1305637" y="80920"/>
                </a:lnTo>
                <a:lnTo>
                  <a:pt x="1332914" y="66373"/>
                </a:lnTo>
                <a:lnTo>
                  <a:pt x="1360190" y="50007"/>
                </a:lnTo>
                <a:lnTo>
                  <a:pt x="1386558" y="34550"/>
                </a:lnTo>
                <a:lnTo>
                  <a:pt x="1414744" y="20912"/>
                </a:lnTo>
                <a:lnTo>
                  <a:pt x="1442020" y="10001"/>
                </a:lnTo>
                <a:lnTo>
                  <a:pt x="1470206" y="2727"/>
                </a:lnTo>
                <a:close/>
              </a:path>
            </a:pathLst>
          </a:cu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0CE326BE-F0B1-46A2-AD11-ECDEEFB38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6276" y="0"/>
            <a:ext cx="4335725" cy="3532180"/>
          </a:xfrm>
          <a:custGeom>
            <a:avLst/>
            <a:gdLst>
              <a:gd name="connsiteX0" fmla="*/ 179111 w 4335725"/>
              <a:gd name="connsiteY0" fmla="*/ 0 h 3532180"/>
              <a:gd name="connsiteX1" fmla="*/ 4335725 w 4335725"/>
              <a:gd name="connsiteY1" fmla="*/ 0 h 3532180"/>
              <a:gd name="connsiteX2" fmla="*/ 4335725 w 4335725"/>
              <a:gd name="connsiteY2" fmla="*/ 2845937 h 3532180"/>
              <a:gd name="connsiteX3" fmla="*/ 4315217 w 4335725"/>
              <a:gd name="connsiteY3" fmla="*/ 2853009 h 3532180"/>
              <a:gd name="connsiteX4" fmla="*/ 4269092 w 4335725"/>
              <a:gd name="connsiteY4" fmla="*/ 2867324 h 3532180"/>
              <a:gd name="connsiteX5" fmla="*/ 4219783 w 4335725"/>
              <a:gd name="connsiteY5" fmla="*/ 2880049 h 3532180"/>
              <a:gd name="connsiteX6" fmla="*/ 4172065 w 4335725"/>
              <a:gd name="connsiteY6" fmla="*/ 2892774 h 3532180"/>
              <a:gd name="connsiteX7" fmla="*/ 4124349 w 4335725"/>
              <a:gd name="connsiteY7" fmla="*/ 2907089 h 3532180"/>
              <a:gd name="connsiteX8" fmla="*/ 4078224 w 4335725"/>
              <a:gd name="connsiteY8" fmla="*/ 2922994 h 3532180"/>
              <a:gd name="connsiteX9" fmla="*/ 4035278 w 4335725"/>
              <a:gd name="connsiteY9" fmla="*/ 2942082 h 3532180"/>
              <a:gd name="connsiteX10" fmla="*/ 3995515 w 4335725"/>
              <a:gd name="connsiteY10" fmla="*/ 2964348 h 3532180"/>
              <a:gd name="connsiteX11" fmla="*/ 3960521 w 4335725"/>
              <a:gd name="connsiteY11" fmla="*/ 2992978 h 3532180"/>
              <a:gd name="connsiteX12" fmla="*/ 3923939 w 4335725"/>
              <a:gd name="connsiteY12" fmla="*/ 3024791 h 3532180"/>
              <a:gd name="connsiteX13" fmla="*/ 3892126 w 4335725"/>
              <a:gd name="connsiteY13" fmla="*/ 3061373 h 3532180"/>
              <a:gd name="connsiteX14" fmla="*/ 3861905 w 4335725"/>
              <a:gd name="connsiteY14" fmla="*/ 3099547 h 3532180"/>
              <a:gd name="connsiteX15" fmla="*/ 3831684 w 4335725"/>
              <a:gd name="connsiteY15" fmla="*/ 3139310 h 3532180"/>
              <a:gd name="connsiteX16" fmla="*/ 3801464 w 4335725"/>
              <a:gd name="connsiteY16" fmla="*/ 3179075 h 3532180"/>
              <a:gd name="connsiteX17" fmla="*/ 3771243 w 4335725"/>
              <a:gd name="connsiteY17" fmla="*/ 3217249 h 3532180"/>
              <a:gd name="connsiteX18" fmla="*/ 3737841 w 4335725"/>
              <a:gd name="connsiteY18" fmla="*/ 3253831 h 3532180"/>
              <a:gd name="connsiteX19" fmla="*/ 3704438 w 4335725"/>
              <a:gd name="connsiteY19" fmla="*/ 3285642 h 3532180"/>
              <a:gd name="connsiteX20" fmla="*/ 3666266 w 4335725"/>
              <a:gd name="connsiteY20" fmla="*/ 3312682 h 3532180"/>
              <a:gd name="connsiteX21" fmla="*/ 3626501 w 4335725"/>
              <a:gd name="connsiteY21" fmla="*/ 3333360 h 3532180"/>
              <a:gd name="connsiteX22" fmla="*/ 3578783 w 4335725"/>
              <a:gd name="connsiteY22" fmla="*/ 3347676 h 3532180"/>
              <a:gd name="connsiteX23" fmla="*/ 3529475 w 4335725"/>
              <a:gd name="connsiteY23" fmla="*/ 3354038 h 3532180"/>
              <a:gd name="connsiteX24" fmla="*/ 3478579 w 4335725"/>
              <a:gd name="connsiteY24" fmla="*/ 3355628 h 3532180"/>
              <a:gd name="connsiteX25" fmla="*/ 3424498 w 4335725"/>
              <a:gd name="connsiteY25" fmla="*/ 3350856 h 3532180"/>
              <a:gd name="connsiteX26" fmla="*/ 3370419 w 4335725"/>
              <a:gd name="connsiteY26" fmla="*/ 3344494 h 3532180"/>
              <a:gd name="connsiteX27" fmla="*/ 3316339 w 4335725"/>
              <a:gd name="connsiteY27" fmla="*/ 3336540 h 3532180"/>
              <a:gd name="connsiteX28" fmla="*/ 3262260 w 4335725"/>
              <a:gd name="connsiteY28" fmla="*/ 3330180 h 3532180"/>
              <a:gd name="connsiteX29" fmla="*/ 3208180 w 4335725"/>
              <a:gd name="connsiteY29" fmla="*/ 3326998 h 3532180"/>
              <a:gd name="connsiteX30" fmla="*/ 3155691 w 4335725"/>
              <a:gd name="connsiteY30" fmla="*/ 3326998 h 3532180"/>
              <a:gd name="connsiteX31" fmla="*/ 3106385 w 4335725"/>
              <a:gd name="connsiteY31" fmla="*/ 3333360 h 3532180"/>
              <a:gd name="connsiteX32" fmla="*/ 3055487 w 4335725"/>
              <a:gd name="connsiteY32" fmla="*/ 3346085 h 3532180"/>
              <a:gd name="connsiteX33" fmla="*/ 3009359 w 4335725"/>
              <a:gd name="connsiteY33" fmla="*/ 3365171 h 3532180"/>
              <a:gd name="connsiteX34" fmla="*/ 2961643 w 4335725"/>
              <a:gd name="connsiteY34" fmla="*/ 3390621 h 3532180"/>
              <a:gd name="connsiteX35" fmla="*/ 2913927 w 4335725"/>
              <a:gd name="connsiteY35" fmla="*/ 3416071 h 3532180"/>
              <a:gd name="connsiteX36" fmla="*/ 2866209 w 4335725"/>
              <a:gd name="connsiteY36" fmla="*/ 3444699 h 3532180"/>
              <a:gd name="connsiteX37" fmla="*/ 2820081 w 4335725"/>
              <a:gd name="connsiteY37" fmla="*/ 3471739 h 3532180"/>
              <a:gd name="connsiteX38" fmla="*/ 2770775 w 4335725"/>
              <a:gd name="connsiteY38" fmla="*/ 3495598 h 3532180"/>
              <a:gd name="connsiteX39" fmla="*/ 2723057 w 4335725"/>
              <a:gd name="connsiteY39" fmla="*/ 3514685 h 3532180"/>
              <a:gd name="connsiteX40" fmla="*/ 2673749 w 4335725"/>
              <a:gd name="connsiteY40" fmla="*/ 3527410 h 3532180"/>
              <a:gd name="connsiteX41" fmla="*/ 2622852 w 4335725"/>
              <a:gd name="connsiteY41" fmla="*/ 3532180 h 3532180"/>
              <a:gd name="connsiteX42" fmla="*/ 2571953 w 4335725"/>
              <a:gd name="connsiteY42" fmla="*/ 3527410 h 3532180"/>
              <a:gd name="connsiteX43" fmla="*/ 2522645 w 4335725"/>
              <a:gd name="connsiteY43" fmla="*/ 3514685 h 3532180"/>
              <a:gd name="connsiteX44" fmla="*/ 2474930 w 4335725"/>
              <a:gd name="connsiteY44" fmla="*/ 3495598 h 3532180"/>
              <a:gd name="connsiteX45" fmla="*/ 2425621 w 4335725"/>
              <a:gd name="connsiteY45" fmla="*/ 3471739 h 3532180"/>
              <a:gd name="connsiteX46" fmla="*/ 2379493 w 4335725"/>
              <a:gd name="connsiteY46" fmla="*/ 3444699 h 3532180"/>
              <a:gd name="connsiteX47" fmla="*/ 2331777 w 4335725"/>
              <a:gd name="connsiteY47" fmla="*/ 3416071 h 3532180"/>
              <a:gd name="connsiteX48" fmla="*/ 2284059 w 4335725"/>
              <a:gd name="connsiteY48" fmla="*/ 3390621 h 3532180"/>
              <a:gd name="connsiteX49" fmla="*/ 2236343 w 4335725"/>
              <a:gd name="connsiteY49" fmla="*/ 3365171 h 3532180"/>
              <a:gd name="connsiteX50" fmla="*/ 2188627 w 4335725"/>
              <a:gd name="connsiteY50" fmla="*/ 3346085 h 3532180"/>
              <a:gd name="connsiteX51" fmla="*/ 2139319 w 4335725"/>
              <a:gd name="connsiteY51" fmla="*/ 3333360 h 3532180"/>
              <a:gd name="connsiteX52" fmla="*/ 2090011 w 4335725"/>
              <a:gd name="connsiteY52" fmla="*/ 3326998 h 3532180"/>
              <a:gd name="connsiteX53" fmla="*/ 2037520 w 4335725"/>
              <a:gd name="connsiteY53" fmla="*/ 3326998 h 3532180"/>
              <a:gd name="connsiteX54" fmla="*/ 1983442 w 4335725"/>
              <a:gd name="connsiteY54" fmla="*/ 3330180 h 3532180"/>
              <a:gd name="connsiteX55" fmla="*/ 1929363 w 4335725"/>
              <a:gd name="connsiteY55" fmla="*/ 3336540 h 3532180"/>
              <a:gd name="connsiteX56" fmla="*/ 1875283 w 4335725"/>
              <a:gd name="connsiteY56" fmla="*/ 3344494 h 3532180"/>
              <a:gd name="connsiteX57" fmla="*/ 1821202 w 4335725"/>
              <a:gd name="connsiteY57" fmla="*/ 3350856 h 3532180"/>
              <a:gd name="connsiteX58" fmla="*/ 1767124 w 4335725"/>
              <a:gd name="connsiteY58" fmla="*/ 3355628 h 3532180"/>
              <a:gd name="connsiteX59" fmla="*/ 1716227 w 4335725"/>
              <a:gd name="connsiteY59" fmla="*/ 3354038 h 3532180"/>
              <a:gd name="connsiteX60" fmla="*/ 1666919 w 4335725"/>
              <a:gd name="connsiteY60" fmla="*/ 3347676 h 3532180"/>
              <a:gd name="connsiteX61" fmla="*/ 1619201 w 4335725"/>
              <a:gd name="connsiteY61" fmla="*/ 3333360 h 3532180"/>
              <a:gd name="connsiteX62" fmla="*/ 1579437 w 4335725"/>
              <a:gd name="connsiteY62" fmla="*/ 3312682 h 3532180"/>
              <a:gd name="connsiteX63" fmla="*/ 1541263 w 4335725"/>
              <a:gd name="connsiteY63" fmla="*/ 3285642 h 3532180"/>
              <a:gd name="connsiteX64" fmla="*/ 1507862 w 4335725"/>
              <a:gd name="connsiteY64" fmla="*/ 3253831 h 3532180"/>
              <a:gd name="connsiteX65" fmla="*/ 1474459 w 4335725"/>
              <a:gd name="connsiteY65" fmla="*/ 3217249 h 3532180"/>
              <a:gd name="connsiteX66" fmla="*/ 1444238 w 4335725"/>
              <a:gd name="connsiteY66" fmla="*/ 3179075 h 3532180"/>
              <a:gd name="connsiteX67" fmla="*/ 1414018 w 4335725"/>
              <a:gd name="connsiteY67" fmla="*/ 3139310 h 3532180"/>
              <a:gd name="connsiteX68" fmla="*/ 1383797 w 4335725"/>
              <a:gd name="connsiteY68" fmla="*/ 3099547 h 3532180"/>
              <a:gd name="connsiteX69" fmla="*/ 1353577 w 4335725"/>
              <a:gd name="connsiteY69" fmla="*/ 3061373 h 3532180"/>
              <a:gd name="connsiteX70" fmla="*/ 1321765 w 4335725"/>
              <a:gd name="connsiteY70" fmla="*/ 3024791 h 3532180"/>
              <a:gd name="connsiteX71" fmla="*/ 1285181 w 4335725"/>
              <a:gd name="connsiteY71" fmla="*/ 2992978 h 3532180"/>
              <a:gd name="connsiteX72" fmla="*/ 1250188 w 4335725"/>
              <a:gd name="connsiteY72" fmla="*/ 2964348 h 3532180"/>
              <a:gd name="connsiteX73" fmla="*/ 1210424 w 4335725"/>
              <a:gd name="connsiteY73" fmla="*/ 2942082 h 3532180"/>
              <a:gd name="connsiteX74" fmla="*/ 1167479 w 4335725"/>
              <a:gd name="connsiteY74" fmla="*/ 2922994 h 3532180"/>
              <a:gd name="connsiteX75" fmla="*/ 1121353 w 4335725"/>
              <a:gd name="connsiteY75" fmla="*/ 2907089 h 3532180"/>
              <a:gd name="connsiteX76" fmla="*/ 1073635 w 4335725"/>
              <a:gd name="connsiteY76" fmla="*/ 2892774 h 3532180"/>
              <a:gd name="connsiteX77" fmla="*/ 1025919 w 4335725"/>
              <a:gd name="connsiteY77" fmla="*/ 2880049 h 3532180"/>
              <a:gd name="connsiteX78" fmla="*/ 976611 w 4335725"/>
              <a:gd name="connsiteY78" fmla="*/ 2867324 h 3532180"/>
              <a:gd name="connsiteX79" fmla="*/ 930485 w 4335725"/>
              <a:gd name="connsiteY79" fmla="*/ 2853009 h 3532180"/>
              <a:gd name="connsiteX80" fmla="*/ 884357 w 4335725"/>
              <a:gd name="connsiteY80" fmla="*/ 2837103 h 3532180"/>
              <a:gd name="connsiteX81" fmla="*/ 841413 w 4335725"/>
              <a:gd name="connsiteY81" fmla="*/ 2818015 h 3532180"/>
              <a:gd name="connsiteX82" fmla="*/ 803238 w 4335725"/>
              <a:gd name="connsiteY82" fmla="*/ 2794157 h 3532180"/>
              <a:gd name="connsiteX83" fmla="*/ 768245 w 4335725"/>
              <a:gd name="connsiteY83" fmla="*/ 2765527 h 3532180"/>
              <a:gd name="connsiteX84" fmla="*/ 739617 w 4335725"/>
              <a:gd name="connsiteY84" fmla="*/ 2730536 h 3532180"/>
              <a:gd name="connsiteX85" fmla="*/ 715759 w 4335725"/>
              <a:gd name="connsiteY85" fmla="*/ 2692361 h 3532180"/>
              <a:gd name="connsiteX86" fmla="*/ 696671 w 4335725"/>
              <a:gd name="connsiteY86" fmla="*/ 2649416 h 3532180"/>
              <a:gd name="connsiteX87" fmla="*/ 680766 w 4335725"/>
              <a:gd name="connsiteY87" fmla="*/ 2603290 h 3532180"/>
              <a:gd name="connsiteX88" fmla="*/ 666450 w 4335725"/>
              <a:gd name="connsiteY88" fmla="*/ 2557164 h 3532180"/>
              <a:gd name="connsiteX89" fmla="*/ 653726 w 4335725"/>
              <a:gd name="connsiteY89" fmla="*/ 2507856 h 3532180"/>
              <a:gd name="connsiteX90" fmla="*/ 641000 w 4335725"/>
              <a:gd name="connsiteY90" fmla="*/ 2460140 h 3532180"/>
              <a:gd name="connsiteX91" fmla="*/ 626685 w 4335725"/>
              <a:gd name="connsiteY91" fmla="*/ 2412422 h 3532180"/>
              <a:gd name="connsiteX92" fmla="*/ 610780 w 4335725"/>
              <a:gd name="connsiteY92" fmla="*/ 2366295 h 3532180"/>
              <a:gd name="connsiteX93" fmla="*/ 591692 w 4335725"/>
              <a:gd name="connsiteY93" fmla="*/ 2323348 h 3532180"/>
              <a:gd name="connsiteX94" fmla="*/ 569424 w 4335725"/>
              <a:gd name="connsiteY94" fmla="*/ 2283586 h 3532180"/>
              <a:gd name="connsiteX95" fmla="*/ 540796 w 4335725"/>
              <a:gd name="connsiteY95" fmla="*/ 2248593 h 3532180"/>
              <a:gd name="connsiteX96" fmla="*/ 508983 w 4335725"/>
              <a:gd name="connsiteY96" fmla="*/ 2212010 h 3532180"/>
              <a:gd name="connsiteX97" fmla="*/ 472400 w 4335725"/>
              <a:gd name="connsiteY97" fmla="*/ 2180199 h 3532180"/>
              <a:gd name="connsiteX98" fmla="*/ 432635 w 4335725"/>
              <a:gd name="connsiteY98" fmla="*/ 2149978 h 3532180"/>
              <a:gd name="connsiteX99" fmla="*/ 392872 w 4335725"/>
              <a:gd name="connsiteY99" fmla="*/ 2119758 h 3532180"/>
              <a:gd name="connsiteX100" fmla="*/ 353108 w 4335725"/>
              <a:gd name="connsiteY100" fmla="*/ 2089537 h 3532180"/>
              <a:gd name="connsiteX101" fmla="*/ 314933 w 4335725"/>
              <a:gd name="connsiteY101" fmla="*/ 2059315 h 3532180"/>
              <a:gd name="connsiteX102" fmla="*/ 278350 w 4335725"/>
              <a:gd name="connsiteY102" fmla="*/ 2025914 h 3532180"/>
              <a:gd name="connsiteX103" fmla="*/ 246539 w 4335725"/>
              <a:gd name="connsiteY103" fmla="*/ 1992513 h 3532180"/>
              <a:gd name="connsiteX104" fmla="*/ 219500 w 4335725"/>
              <a:gd name="connsiteY104" fmla="*/ 1954338 h 3532180"/>
              <a:gd name="connsiteX105" fmla="*/ 198823 w 4335725"/>
              <a:gd name="connsiteY105" fmla="*/ 1914575 h 3532180"/>
              <a:gd name="connsiteX106" fmla="*/ 184508 w 4335725"/>
              <a:gd name="connsiteY106" fmla="*/ 1866859 h 3532180"/>
              <a:gd name="connsiteX107" fmla="*/ 178145 w 4335725"/>
              <a:gd name="connsiteY107" fmla="*/ 1817551 h 3532180"/>
              <a:gd name="connsiteX108" fmla="*/ 176554 w 4335725"/>
              <a:gd name="connsiteY108" fmla="*/ 1766651 h 3532180"/>
              <a:gd name="connsiteX109" fmla="*/ 181326 w 4335725"/>
              <a:gd name="connsiteY109" fmla="*/ 1712572 h 3532180"/>
              <a:gd name="connsiteX110" fmla="*/ 187688 w 4335725"/>
              <a:gd name="connsiteY110" fmla="*/ 1658493 h 3532180"/>
              <a:gd name="connsiteX111" fmla="*/ 195640 w 4335725"/>
              <a:gd name="connsiteY111" fmla="*/ 1604413 h 3532180"/>
              <a:gd name="connsiteX112" fmla="*/ 202004 w 4335725"/>
              <a:gd name="connsiteY112" fmla="*/ 1550335 h 3532180"/>
              <a:gd name="connsiteX113" fmla="*/ 205186 w 4335725"/>
              <a:gd name="connsiteY113" fmla="*/ 1496256 h 3532180"/>
              <a:gd name="connsiteX114" fmla="*/ 205186 w 4335725"/>
              <a:gd name="connsiteY114" fmla="*/ 1443766 h 3532180"/>
              <a:gd name="connsiteX115" fmla="*/ 198823 w 4335725"/>
              <a:gd name="connsiteY115" fmla="*/ 1394460 h 3532180"/>
              <a:gd name="connsiteX116" fmla="*/ 186098 w 4335725"/>
              <a:gd name="connsiteY116" fmla="*/ 1345152 h 3532180"/>
              <a:gd name="connsiteX117" fmla="*/ 167011 w 4335725"/>
              <a:gd name="connsiteY117" fmla="*/ 1299024 h 3532180"/>
              <a:gd name="connsiteX118" fmla="*/ 143153 w 4335725"/>
              <a:gd name="connsiteY118" fmla="*/ 1251308 h 3532180"/>
              <a:gd name="connsiteX119" fmla="*/ 116112 w 4335725"/>
              <a:gd name="connsiteY119" fmla="*/ 1203592 h 3532180"/>
              <a:gd name="connsiteX120" fmla="*/ 87483 w 4335725"/>
              <a:gd name="connsiteY120" fmla="*/ 1155874 h 3532180"/>
              <a:gd name="connsiteX121" fmla="*/ 60443 w 4335725"/>
              <a:gd name="connsiteY121" fmla="*/ 1109746 h 3532180"/>
              <a:gd name="connsiteX122" fmla="*/ 36583 w 4335725"/>
              <a:gd name="connsiteY122" fmla="*/ 1060441 h 3532180"/>
              <a:gd name="connsiteX123" fmla="*/ 17498 w 4335725"/>
              <a:gd name="connsiteY123" fmla="*/ 1012723 h 3532180"/>
              <a:gd name="connsiteX124" fmla="*/ 4773 w 4335725"/>
              <a:gd name="connsiteY124" fmla="*/ 963415 h 3532180"/>
              <a:gd name="connsiteX125" fmla="*/ 0 w 4335725"/>
              <a:gd name="connsiteY125" fmla="*/ 912516 h 3532180"/>
              <a:gd name="connsiteX126" fmla="*/ 4773 w 4335725"/>
              <a:gd name="connsiteY126" fmla="*/ 861620 h 3532180"/>
              <a:gd name="connsiteX127" fmla="*/ 17498 w 4335725"/>
              <a:gd name="connsiteY127" fmla="*/ 812312 h 3532180"/>
              <a:gd name="connsiteX128" fmla="*/ 36583 w 4335725"/>
              <a:gd name="connsiteY128" fmla="*/ 764594 h 3532180"/>
              <a:gd name="connsiteX129" fmla="*/ 60443 w 4335725"/>
              <a:gd name="connsiteY129" fmla="*/ 715288 h 3532180"/>
              <a:gd name="connsiteX130" fmla="*/ 87483 w 4335725"/>
              <a:gd name="connsiteY130" fmla="*/ 669160 h 3532180"/>
              <a:gd name="connsiteX131" fmla="*/ 116112 w 4335725"/>
              <a:gd name="connsiteY131" fmla="*/ 621444 h 3532180"/>
              <a:gd name="connsiteX132" fmla="*/ 143153 w 4335725"/>
              <a:gd name="connsiteY132" fmla="*/ 573726 h 3532180"/>
              <a:gd name="connsiteX133" fmla="*/ 167011 w 4335725"/>
              <a:gd name="connsiteY133" fmla="*/ 526010 h 3532180"/>
              <a:gd name="connsiteX134" fmla="*/ 186098 w 4335725"/>
              <a:gd name="connsiteY134" fmla="*/ 479882 h 3532180"/>
              <a:gd name="connsiteX135" fmla="*/ 198823 w 4335725"/>
              <a:gd name="connsiteY135" fmla="*/ 430575 h 3532180"/>
              <a:gd name="connsiteX136" fmla="*/ 205186 w 4335725"/>
              <a:gd name="connsiteY136" fmla="*/ 381268 h 3532180"/>
              <a:gd name="connsiteX137" fmla="*/ 205186 w 4335725"/>
              <a:gd name="connsiteY137" fmla="*/ 328780 h 3532180"/>
              <a:gd name="connsiteX138" fmla="*/ 202004 w 4335725"/>
              <a:gd name="connsiteY138" fmla="*/ 274700 h 3532180"/>
              <a:gd name="connsiteX139" fmla="*/ 195640 w 4335725"/>
              <a:gd name="connsiteY139" fmla="*/ 220621 h 3532180"/>
              <a:gd name="connsiteX140" fmla="*/ 187688 w 4335725"/>
              <a:gd name="connsiteY140" fmla="*/ 166541 h 3532180"/>
              <a:gd name="connsiteX141" fmla="*/ 181326 w 4335725"/>
              <a:gd name="connsiteY141" fmla="*/ 112462 h 3532180"/>
              <a:gd name="connsiteX142" fmla="*/ 176554 w 4335725"/>
              <a:gd name="connsiteY142" fmla="*/ 58383 h 3532180"/>
              <a:gd name="connsiteX143" fmla="*/ 178145 w 4335725"/>
              <a:gd name="connsiteY143" fmla="*/ 7485 h 353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335725" h="3532180">
                <a:moveTo>
                  <a:pt x="179111" y="0"/>
                </a:moveTo>
                <a:lnTo>
                  <a:pt x="4335725" y="0"/>
                </a:lnTo>
                <a:lnTo>
                  <a:pt x="4335725" y="2845937"/>
                </a:lnTo>
                <a:lnTo>
                  <a:pt x="4315217" y="2853009"/>
                </a:lnTo>
                <a:lnTo>
                  <a:pt x="4269092" y="2867324"/>
                </a:lnTo>
                <a:lnTo>
                  <a:pt x="4219783" y="2880049"/>
                </a:lnTo>
                <a:lnTo>
                  <a:pt x="4172065" y="2892774"/>
                </a:lnTo>
                <a:lnTo>
                  <a:pt x="4124349" y="2907089"/>
                </a:lnTo>
                <a:lnTo>
                  <a:pt x="4078224" y="2922994"/>
                </a:lnTo>
                <a:lnTo>
                  <a:pt x="4035278" y="2942082"/>
                </a:lnTo>
                <a:lnTo>
                  <a:pt x="3995515" y="2964348"/>
                </a:lnTo>
                <a:lnTo>
                  <a:pt x="3960521" y="2992978"/>
                </a:lnTo>
                <a:lnTo>
                  <a:pt x="3923939" y="3024791"/>
                </a:lnTo>
                <a:lnTo>
                  <a:pt x="3892126" y="3061373"/>
                </a:lnTo>
                <a:lnTo>
                  <a:pt x="3861905" y="3099547"/>
                </a:lnTo>
                <a:lnTo>
                  <a:pt x="3831684" y="3139310"/>
                </a:lnTo>
                <a:lnTo>
                  <a:pt x="3801464" y="3179075"/>
                </a:lnTo>
                <a:lnTo>
                  <a:pt x="3771243" y="3217249"/>
                </a:lnTo>
                <a:lnTo>
                  <a:pt x="3737841" y="3253831"/>
                </a:lnTo>
                <a:lnTo>
                  <a:pt x="3704438" y="3285642"/>
                </a:lnTo>
                <a:lnTo>
                  <a:pt x="3666266" y="3312682"/>
                </a:lnTo>
                <a:lnTo>
                  <a:pt x="3626501" y="3333360"/>
                </a:lnTo>
                <a:lnTo>
                  <a:pt x="3578783" y="3347676"/>
                </a:lnTo>
                <a:lnTo>
                  <a:pt x="3529475" y="3354038"/>
                </a:lnTo>
                <a:lnTo>
                  <a:pt x="3478579" y="3355628"/>
                </a:lnTo>
                <a:lnTo>
                  <a:pt x="3424498" y="3350856"/>
                </a:lnTo>
                <a:lnTo>
                  <a:pt x="3370419" y="3344494"/>
                </a:lnTo>
                <a:lnTo>
                  <a:pt x="3316339" y="3336540"/>
                </a:lnTo>
                <a:lnTo>
                  <a:pt x="3262260" y="3330180"/>
                </a:lnTo>
                <a:lnTo>
                  <a:pt x="3208180" y="3326998"/>
                </a:lnTo>
                <a:lnTo>
                  <a:pt x="3155691" y="3326998"/>
                </a:lnTo>
                <a:lnTo>
                  <a:pt x="3106385" y="3333360"/>
                </a:lnTo>
                <a:lnTo>
                  <a:pt x="3055487" y="3346085"/>
                </a:lnTo>
                <a:lnTo>
                  <a:pt x="3009359" y="3365171"/>
                </a:lnTo>
                <a:lnTo>
                  <a:pt x="2961643" y="3390621"/>
                </a:lnTo>
                <a:lnTo>
                  <a:pt x="2913927" y="3416071"/>
                </a:lnTo>
                <a:lnTo>
                  <a:pt x="2866209" y="3444699"/>
                </a:lnTo>
                <a:lnTo>
                  <a:pt x="2820081" y="3471739"/>
                </a:lnTo>
                <a:lnTo>
                  <a:pt x="2770775" y="3495598"/>
                </a:lnTo>
                <a:lnTo>
                  <a:pt x="2723057" y="3514685"/>
                </a:lnTo>
                <a:lnTo>
                  <a:pt x="2673749" y="3527410"/>
                </a:lnTo>
                <a:lnTo>
                  <a:pt x="2622852" y="3532180"/>
                </a:lnTo>
                <a:lnTo>
                  <a:pt x="2571953" y="3527410"/>
                </a:lnTo>
                <a:lnTo>
                  <a:pt x="2522645" y="3514685"/>
                </a:lnTo>
                <a:lnTo>
                  <a:pt x="2474930" y="3495598"/>
                </a:lnTo>
                <a:lnTo>
                  <a:pt x="2425621" y="3471739"/>
                </a:lnTo>
                <a:lnTo>
                  <a:pt x="2379493" y="3444699"/>
                </a:lnTo>
                <a:lnTo>
                  <a:pt x="2331777" y="3416071"/>
                </a:lnTo>
                <a:lnTo>
                  <a:pt x="2284059" y="3390621"/>
                </a:lnTo>
                <a:lnTo>
                  <a:pt x="2236343" y="3365171"/>
                </a:lnTo>
                <a:lnTo>
                  <a:pt x="2188627" y="3346085"/>
                </a:lnTo>
                <a:lnTo>
                  <a:pt x="2139319" y="3333360"/>
                </a:lnTo>
                <a:lnTo>
                  <a:pt x="2090011" y="3326998"/>
                </a:lnTo>
                <a:lnTo>
                  <a:pt x="2037520" y="3326998"/>
                </a:lnTo>
                <a:lnTo>
                  <a:pt x="1983442" y="3330180"/>
                </a:lnTo>
                <a:lnTo>
                  <a:pt x="1929363" y="3336540"/>
                </a:lnTo>
                <a:lnTo>
                  <a:pt x="1875283" y="3344494"/>
                </a:lnTo>
                <a:lnTo>
                  <a:pt x="1821202" y="3350856"/>
                </a:lnTo>
                <a:lnTo>
                  <a:pt x="1767124" y="3355628"/>
                </a:lnTo>
                <a:lnTo>
                  <a:pt x="1716227" y="3354038"/>
                </a:lnTo>
                <a:lnTo>
                  <a:pt x="1666919" y="3347676"/>
                </a:lnTo>
                <a:lnTo>
                  <a:pt x="1619201" y="3333360"/>
                </a:lnTo>
                <a:lnTo>
                  <a:pt x="1579437" y="3312682"/>
                </a:lnTo>
                <a:lnTo>
                  <a:pt x="1541263" y="3285642"/>
                </a:lnTo>
                <a:lnTo>
                  <a:pt x="1507862" y="3253831"/>
                </a:lnTo>
                <a:lnTo>
                  <a:pt x="1474459" y="3217249"/>
                </a:lnTo>
                <a:lnTo>
                  <a:pt x="1444238" y="3179075"/>
                </a:lnTo>
                <a:lnTo>
                  <a:pt x="1414018" y="3139310"/>
                </a:lnTo>
                <a:lnTo>
                  <a:pt x="1383797" y="3099547"/>
                </a:lnTo>
                <a:lnTo>
                  <a:pt x="1353577" y="3061373"/>
                </a:lnTo>
                <a:lnTo>
                  <a:pt x="1321765" y="3024791"/>
                </a:lnTo>
                <a:lnTo>
                  <a:pt x="1285181" y="2992978"/>
                </a:lnTo>
                <a:lnTo>
                  <a:pt x="1250188" y="2964348"/>
                </a:lnTo>
                <a:lnTo>
                  <a:pt x="1210424" y="2942082"/>
                </a:lnTo>
                <a:lnTo>
                  <a:pt x="1167479" y="2922994"/>
                </a:lnTo>
                <a:lnTo>
                  <a:pt x="1121353" y="2907089"/>
                </a:lnTo>
                <a:lnTo>
                  <a:pt x="1073635" y="2892774"/>
                </a:lnTo>
                <a:lnTo>
                  <a:pt x="1025919" y="2880049"/>
                </a:lnTo>
                <a:lnTo>
                  <a:pt x="976611" y="2867324"/>
                </a:lnTo>
                <a:lnTo>
                  <a:pt x="930485" y="2853009"/>
                </a:lnTo>
                <a:lnTo>
                  <a:pt x="884357" y="2837103"/>
                </a:lnTo>
                <a:lnTo>
                  <a:pt x="841413" y="2818015"/>
                </a:lnTo>
                <a:lnTo>
                  <a:pt x="803238" y="2794157"/>
                </a:lnTo>
                <a:lnTo>
                  <a:pt x="768245" y="2765527"/>
                </a:lnTo>
                <a:lnTo>
                  <a:pt x="739617" y="2730536"/>
                </a:lnTo>
                <a:lnTo>
                  <a:pt x="715759" y="2692361"/>
                </a:lnTo>
                <a:lnTo>
                  <a:pt x="696671" y="2649416"/>
                </a:lnTo>
                <a:lnTo>
                  <a:pt x="680766" y="2603290"/>
                </a:lnTo>
                <a:lnTo>
                  <a:pt x="666450" y="2557164"/>
                </a:lnTo>
                <a:lnTo>
                  <a:pt x="653726" y="2507856"/>
                </a:lnTo>
                <a:lnTo>
                  <a:pt x="641000" y="2460140"/>
                </a:lnTo>
                <a:lnTo>
                  <a:pt x="626685" y="2412422"/>
                </a:lnTo>
                <a:lnTo>
                  <a:pt x="610780" y="2366295"/>
                </a:lnTo>
                <a:lnTo>
                  <a:pt x="591692" y="2323348"/>
                </a:lnTo>
                <a:lnTo>
                  <a:pt x="569424" y="2283586"/>
                </a:lnTo>
                <a:lnTo>
                  <a:pt x="540796" y="2248593"/>
                </a:lnTo>
                <a:lnTo>
                  <a:pt x="508983" y="2212010"/>
                </a:lnTo>
                <a:lnTo>
                  <a:pt x="472400" y="2180199"/>
                </a:lnTo>
                <a:lnTo>
                  <a:pt x="432635" y="2149978"/>
                </a:lnTo>
                <a:lnTo>
                  <a:pt x="392872" y="2119758"/>
                </a:lnTo>
                <a:lnTo>
                  <a:pt x="353108" y="2089537"/>
                </a:lnTo>
                <a:lnTo>
                  <a:pt x="314933" y="2059315"/>
                </a:lnTo>
                <a:lnTo>
                  <a:pt x="278350" y="2025914"/>
                </a:lnTo>
                <a:lnTo>
                  <a:pt x="246539" y="1992513"/>
                </a:lnTo>
                <a:lnTo>
                  <a:pt x="219500" y="1954338"/>
                </a:lnTo>
                <a:lnTo>
                  <a:pt x="198823" y="1914575"/>
                </a:lnTo>
                <a:lnTo>
                  <a:pt x="184508" y="1866859"/>
                </a:lnTo>
                <a:lnTo>
                  <a:pt x="178145" y="1817551"/>
                </a:lnTo>
                <a:lnTo>
                  <a:pt x="176554" y="1766651"/>
                </a:lnTo>
                <a:lnTo>
                  <a:pt x="181326" y="1712572"/>
                </a:lnTo>
                <a:lnTo>
                  <a:pt x="187688" y="1658493"/>
                </a:lnTo>
                <a:lnTo>
                  <a:pt x="195640" y="1604413"/>
                </a:lnTo>
                <a:lnTo>
                  <a:pt x="202004" y="1550335"/>
                </a:lnTo>
                <a:lnTo>
                  <a:pt x="205186" y="1496256"/>
                </a:lnTo>
                <a:lnTo>
                  <a:pt x="205186" y="1443766"/>
                </a:lnTo>
                <a:lnTo>
                  <a:pt x="198823" y="1394460"/>
                </a:lnTo>
                <a:lnTo>
                  <a:pt x="186098" y="1345152"/>
                </a:lnTo>
                <a:lnTo>
                  <a:pt x="167011" y="1299024"/>
                </a:lnTo>
                <a:lnTo>
                  <a:pt x="143153" y="1251308"/>
                </a:lnTo>
                <a:lnTo>
                  <a:pt x="116112" y="1203592"/>
                </a:lnTo>
                <a:lnTo>
                  <a:pt x="87483" y="1155874"/>
                </a:lnTo>
                <a:lnTo>
                  <a:pt x="60443" y="1109746"/>
                </a:lnTo>
                <a:lnTo>
                  <a:pt x="36583" y="1060441"/>
                </a:lnTo>
                <a:lnTo>
                  <a:pt x="17498" y="1012723"/>
                </a:lnTo>
                <a:lnTo>
                  <a:pt x="4773" y="963415"/>
                </a:lnTo>
                <a:lnTo>
                  <a:pt x="0" y="912516"/>
                </a:lnTo>
                <a:lnTo>
                  <a:pt x="4773" y="861620"/>
                </a:lnTo>
                <a:lnTo>
                  <a:pt x="17498" y="812312"/>
                </a:lnTo>
                <a:lnTo>
                  <a:pt x="36583" y="764594"/>
                </a:lnTo>
                <a:lnTo>
                  <a:pt x="60443" y="715288"/>
                </a:lnTo>
                <a:lnTo>
                  <a:pt x="87483" y="669160"/>
                </a:lnTo>
                <a:lnTo>
                  <a:pt x="116112" y="621444"/>
                </a:lnTo>
                <a:lnTo>
                  <a:pt x="143153" y="573726"/>
                </a:lnTo>
                <a:lnTo>
                  <a:pt x="167011" y="526010"/>
                </a:lnTo>
                <a:lnTo>
                  <a:pt x="186098" y="479882"/>
                </a:lnTo>
                <a:lnTo>
                  <a:pt x="198823" y="430575"/>
                </a:lnTo>
                <a:lnTo>
                  <a:pt x="205186" y="381268"/>
                </a:lnTo>
                <a:lnTo>
                  <a:pt x="205186" y="328780"/>
                </a:lnTo>
                <a:lnTo>
                  <a:pt x="202004" y="274700"/>
                </a:lnTo>
                <a:lnTo>
                  <a:pt x="195640" y="220621"/>
                </a:lnTo>
                <a:lnTo>
                  <a:pt x="187688" y="166541"/>
                </a:lnTo>
                <a:lnTo>
                  <a:pt x="181326" y="112462"/>
                </a:lnTo>
                <a:lnTo>
                  <a:pt x="176554" y="58383"/>
                </a:lnTo>
                <a:lnTo>
                  <a:pt x="178145" y="748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Obraz 10" descr="Obraz zawierający stół, żywność, owoce, pączek&#10;&#10;Opis wygenerowany automatycznie">
            <a:extLst>
              <a:ext uri="{FF2B5EF4-FFF2-40B4-BE49-F238E27FC236}">
                <a16:creationId xmlns:a16="http://schemas.microsoft.com/office/drawing/2014/main" xmlns="" id="{810D07AD-41A1-48A7-A64F-4983F37FE7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30" r="10882" b="3"/>
          <a:stretch/>
        </p:blipFill>
        <p:spPr>
          <a:xfrm>
            <a:off x="7959581" y="10"/>
            <a:ext cx="4232421" cy="3428990"/>
          </a:xfrm>
          <a:custGeom>
            <a:avLst/>
            <a:gdLst/>
            <a:ahLst/>
            <a:cxnLst/>
            <a:rect l="l" t="t" r="r" b="b"/>
            <a:pathLst>
              <a:path w="4232421" h="3429000">
                <a:moveTo>
                  <a:pt x="176695" y="0"/>
                </a:moveTo>
                <a:lnTo>
                  <a:pt x="4232421" y="0"/>
                </a:lnTo>
                <a:lnTo>
                  <a:pt x="4232421" y="2741963"/>
                </a:lnTo>
                <a:lnTo>
                  <a:pt x="4230819" y="2742965"/>
                </a:lnTo>
                <a:lnTo>
                  <a:pt x="4189566" y="2761300"/>
                </a:lnTo>
                <a:lnTo>
                  <a:pt x="4145256" y="2776579"/>
                </a:lnTo>
                <a:lnTo>
                  <a:pt x="4100946" y="2790330"/>
                </a:lnTo>
                <a:lnTo>
                  <a:pt x="4053581" y="2802553"/>
                </a:lnTo>
                <a:lnTo>
                  <a:pt x="4007741" y="2814777"/>
                </a:lnTo>
                <a:lnTo>
                  <a:pt x="3961906" y="2828531"/>
                </a:lnTo>
                <a:lnTo>
                  <a:pt x="3917596" y="2843809"/>
                </a:lnTo>
                <a:lnTo>
                  <a:pt x="3876343" y="2862145"/>
                </a:lnTo>
                <a:lnTo>
                  <a:pt x="3838145" y="2883535"/>
                </a:lnTo>
                <a:lnTo>
                  <a:pt x="3804531" y="2911037"/>
                </a:lnTo>
                <a:lnTo>
                  <a:pt x="3769387" y="2941596"/>
                </a:lnTo>
                <a:lnTo>
                  <a:pt x="3738828" y="2976737"/>
                </a:lnTo>
                <a:lnTo>
                  <a:pt x="3709798" y="3013408"/>
                </a:lnTo>
                <a:lnTo>
                  <a:pt x="3680767" y="3051604"/>
                </a:lnTo>
                <a:lnTo>
                  <a:pt x="3651737" y="3089802"/>
                </a:lnTo>
                <a:lnTo>
                  <a:pt x="3622708" y="3126473"/>
                </a:lnTo>
                <a:lnTo>
                  <a:pt x="3590619" y="3161614"/>
                </a:lnTo>
                <a:lnTo>
                  <a:pt x="3558532" y="3192174"/>
                </a:lnTo>
                <a:lnTo>
                  <a:pt x="3521864" y="3218148"/>
                </a:lnTo>
                <a:lnTo>
                  <a:pt x="3483665" y="3238011"/>
                </a:lnTo>
                <a:lnTo>
                  <a:pt x="3437828" y="3251762"/>
                </a:lnTo>
                <a:lnTo>
                  <a:pt x="3390461" y="3257874"/>
                </a:lnTo>
                <a:lnTo>
                  <a:pt x="3341569" y="3259401"/>
                </a:lnTo>
                <a:lnTo>
                  <a:pt x="3289619" y="3254819"/>
                </a:lnTo>
                <a:lnTo>
                  <a:pt x="3237670" y="3248707"/>
                </a:lnTo>
                <a:lnTo>
                  <a:pt x="3185721" y="3241066"/>
                </a:lnTo>
                <a:lnTo>
                  <a:pt x="3133771" y="3234956"/>
                </a:lnTo>
                <a:lnTo>
                  <a:pt x="3081822" y="3231899"/>
                </a:lnTo>
                <a:lnTo>
                  <a:pt x="3031400" y="3231899"/>
                </a:lnTo>
                <a:lnTo>
                  <a:pt x="2984035" y="3238011"/>
                </a:lnTo>
                <a:lnTo>
                  <a:pt x="2935140" y="3250235"/>
                </a:lnTo>
                <a:lnTo>
                  <a:pt x="2890830" y="3268570"/>
                </a:lnTo>
                <a:lnTo>
                  <a:pt x="2844995" y="3293018"/>
                </a:lnTo>
                <a:lnTo>
                  <a:pt x="2799158" y="3317465"/>
                </a:lnTo>
                <a:lnTo>
                  <a:pt x="2753317" y="3344964"/>
                </a:lnTo>
                <a:lnTo>
                  <a:pt x="2709007" y="3370942"/>
                </a:lnTo>
                <a:lnTo>
                  <a:pt x="2661643" y="3393859"/>
                </a:lnTo>
                <a:lnTo>
                  <a:pt x="2615805" y="3412195"/>
                </a:lnTo>
                <a:lnTo>
                  <a:pt x="2568440" y="3424418"/>
                </a:lnTo>
                <a:lnTo>
                  <a:pt x="2519548" y="3429000"/>
                </a:lnTo>
                <a:lnTo>
                  <a:pt x="2470653" y="3424418"/>
                </a:lnTo>
                <a:lnTo>
                  <a:pt x="2423286" y="3412195"/>
                </a:lnTo>
                <a:lnTo>
                  <a:pt x="2377451" y="3393859"/>
                </a:lnTo>
                <a:lnTo>
                  <a:pt x="2330084" y="3370942"/>
                </a:lnTo>
                <a:lnTo>
                  <a:pt x="2285773" y="3344964"/>
                </a:lnTo>
                <a:lnTo>
                  <a:pt x="2239936" y="3317465"/>
                </a:lnTo>
                <a:lnTo>
                  <a:pt x="2194099" y="3293018"/>
                </a:lnTo>
                <a:lnTo>
                  <a:pt x="2148261" y="3268570"/>
                </a:lnTo>
                <a:lnTo>
                  <a:pt x="2102426" y="3250235"/>
                </a:lnTo>
                <a:lnTo>
                  <a:pt x="2055059" y="3238011"/>
                </a:lnTo>
                <a:lnTo>
                  <a:pt x="2007691" y="3231899"/>
                </a:lnTo>
                <a:lnTo>
                  <a:pt x="1957269" y="3231899"/>
                </a:lnTo>
                <a:lnTo>
                  <a:pt x="1905320" y="3234956"/>
                </a:lnTo>
                <a:lnTo>
                  <a:pt x="1853373" y="3241066"/>
                </a:lnTo>
                <a:lnTo>
                  <a:pt x="1801421" y="3248707"/>
                </a:lnTo>
                <a:lnTo>
                  <a:pt x="1749472" y="3254819"/>
                </a:lnTo>
                <a:lnTo>
                  <a:pt x="1697523" y="3259401"/>
                </a:lnTo>
                <a:lnTo>
                  <a:pt x="1648630" y="3257874"/>
                </a:lnTo>
                <a:lnTo>
                  <a:pt x="1601266" y="3251762"/>
                </a:lnTo>
                <a:lnTo>
                  <a:pt x="1555428" y="3238011"/>
                </a:lnTo>
                <a:lnTo>
                  <a:pt x="1517230" y="3218148"/>
                </a:lnTo>
                <a:lnTo>
                  <a:pt x="1480559" y="3192174"/>
                </a:lnTo>
                <a:lnTo>
                  <a:pt x="1448472" y="3161614"/>
                </a:lnTo>
                <a:lnTo>
                  <a:pt x="1416386" y="3126473"/>
                </a:lnTo>
                <a:lnTo>
                  <a:pt x="1387354" y="3089802"/>
                </a:lnTo>
                <a:lnTo>
                  <a:pt x="1358325" y="3051604"/>
                </a:lnTo>
                <a:lnTo>
                  <a:pt x="1329295" y="3013408"/>
                </a:lnTo>
                <a:lnTo>
                  <a:pt x="1300263" y="2976737"/>
                </a:lnTo>
                <a:lnTo>
                  <a:pt x="1269704" y="2941596"/>
                </a:lnTo>
                <a:lnTo>
                  <a:pt x="1234563" y="2911037"/>
                </a:lnTo>
                <a:lnTo>
                  <a:pt x="1200949" y="2883535"/>
                </a:lnTo>
                <a:lnTo>
                  <a:pt x="1162751" y="2862145"/>
                </a:lnTo>
                <a:lnTo>
                  <a:pt x="1121495" y="2843809"/>
                </a:lnTo>
                <a:lnTo>
                  <a:pt x="1077188" y="2828531"/>
                </a:lnTo>
                <a:lnTo>
                  <a:pt x="1031348" y="2814777"/>
                </a:lnTo>
                <a:lnTo>
                  <a:pt x="985513" y="2802553"/>
                </a:lnTo>
                <a:lnTo>
                  <a:pt x="938145" y="2790330"/>
                </a:lnTo>
                <a:lnTo>
                  <a:pt x="893838" y="2776579"/>
                </a:lnTo>
                <a:lnTo>
                  <a:pt x="849525" y="2761300"/>
                </a:lnTo>
                <a:lnTo>
                  <a:pt x="808275" y="2742965"/>
                </a:lnTo>
                <a:lnTo>
                  <a:pt x="771601" y="2720045"/>
                </a:lnTo>
                <a:lnTo>
                  <a:pt x="737987" y="2692543"/>
                </a:lnTo>
                <a:lnTo>
                  <a:pt x="710485" y="2658929"/>
                </a:lnTo>
                <a:lnTo>
                  <a:pt x="687568" y="2622258"/>
                </a:lnTo>
                <a:lnTo>
                  <a:pt x="669232" y="2581005"/>
                </a:lnTo>
                <a:lnTo>
                  <a:pt x="653954" y="2536695"/>
                </a:lnTo>
                <a:lnTo>
                  <a:pt x="640203" y="2492387"/>
                </a:lnTo>
                <a:lnTo>
                  <a:pt x="627979" y="2445020"/>
                </a:lnTo>
                <a:lnTo>
                  <a:pt x="615753" y="2399185"/>
                </a:lnTo>
                <a:lnTo>
                  <a:pt x="602002" y="2353345"/>
                </a:lnTo>
                <a:lnTo>
                  <a:pt x="586724" y="2309035"/>
                </a:lnTo>
                <a:lnTo>
                  <a:pt x="568388" y="2267782"/>
                </a:lnTo>
                <a:lnTo>
                  <a:pt x="546998" y="2229583"/>
                </a:lnTo>
                <a:lnTo>
                  <a:pt x="519496" y="2195970"/>
                </a:lnTo>
                <a:lnTo>
                  <a:pt x="488937" y="2160826"/>
                </a:lnTo>
                <a:lnTo>
                  <a:pt x="453796" y="2130269"/>
                </a:lnTo>
                <a:lnTo>
                  <a:pt x="415595" y="2101240"/>
                </a:lnTo>
                <a:lnTo>
                  <a:pt x="377399" y="2072208"/>
                </a:lnTo>
                <a:lnTo>
                  <a:pt x="339201" y="2043179"/>
                </a:lnTo>
                <a:lnTo>
                  <a:pt x="302530" y="2014147"/>
                </a:lnTo>
                <a:lnTo>
                  <a:pt x="267389" y="1982060"/>
                </a:lnTo>
                <a:lnTo>
                  <a:pt x="236829" y="1949976"/>
                </a:lnTo>
                <a:lnTo>
                  <a:pt x="210855" y="1913305"/>
                </a:lnTo>
                <a:lnTo>
                  <a:pt x="190992" y="1875107"/>
                </a:lnTo>
                <a:lnTo>
                  <a:pt x="177241" y="1829269"/>
                </a:lnTo>
                <a:lnTo>
                  <a:pt x="171129" y="1781905"/>
                </a:lnTo>
                <a:lnTo>
                  <a:pt x="169599" y="1733010"/>
                </a:lnTo>
                <a:lnTo>
                  <a:pt x="174184" y="1681060"/>
                </a:lnTo>
                <a:lnTo>
                  <a:pt x="180296" y="1629111"/>
                </a:lnTo>
                <a:lnTo>
                  <a:pt x="187935" y="1577162"/>
                </a:lnTo>
                <a:lnTo>
                  <a:pt x="194049" y="1525212"/>
                </a:lnTo>
                <a:lnTo>
                  <a:pt x="197104" y="1473263"/>
                </a:lnTo>
                <a:lnTo>
                  <a:pt x="197104" y="1422841"/>
                </a:lnTo>
                <a:lnTo>
                  <a:pt x="190992" y="1375479"/>
                </a:lnTo>
                <a:lnTo>
                  <a:pt x="178768" y="1328111"/>
                </a:lnTo>
                <a:lnTo>
                  <a:pt x="160433" y="1283801"/>
                </a:lnTo>
                <a:lnTo>
                  <a:pt x="137515" y="1237964"/>
                </a:lnTo>
                <a:lnTo>
                  <a:pt x="111538" y="1192129"/>
                </a:lnTo>
                <a:lnTo>
                  <a:pt x="84039" y="1146289"/>
                </a:lnTo>
                <a:lnTo>
                  <a:pt x="58064" y="1101978"/>
                </a:lnTo>
                <a:lnTo>
                  <a:pt x="35144" y="1054614"/>
                </a:lnTo>
                <a:lnTo>
                  <a:pt x="16808" y="1008776"/>
                </a:lnTo>
                <a:lnTo>
                  <a:pt x="4585" y="961409"/>
                </a:lnTo>
                <a:lnTo>
                  <a:pt x="0" y="912517"/>
                </a:lnTo>
                <a:lnTo>
                  <a:pt x="4585" y="863625"/>
                </a:lnTo>
                <a:lnTo>
                  <a:pt x="16808" y="816260"/>
                </a:lnTo>
                <a:lnTo>
                  <a:pt x="35144" y="770420"/>
                </a:lnTo>
                <a:lnTo>
                  <a:pt x="58064" y="723055"/>
                </a:lnTo>
                <a:lnTo>
                  <a:pt x="84039" y="678745"/>
                </a:lnTo>
                <a:lnTo>
                  <a:pt x="111538" y="632910"/>
                </a:lnTo>
                <a:lnTo>
                  <a:pt x="137515" y="587070"/>
                </a:lnTo>
                <a:lnTo>
                  <a:pt x="160433" y="541232"/>
                </a:lnTo>
                <a:lnTo>
                  <a:pt x="178768" y="496922"/>
                </a:lnTo>
                <a:lnTo>
                  <a:pt x="190992" y="449557"/>
                </a:lnTo>
                <a:lnTo>
                  <a:pt x="197104" y="402192"/>
                </a:lnTo>
                <a:lnTo>
                  <a:pt x="197104" y="351770"/>
                </a:lnTo>
                <a:lnTo>
                  <a:pt x="194049" y="299821"/>
                </a:lnTo>
                <a:lnTo>
                  <a:pt x="187935" y="247872"/>
                </a:lnTo>
                <a:lnTo>
                  <a:pt x="180296" y="195922"/>
                </a:lnTo>
                <a:lnTo>
                  <a:pt x="174184" y="143973"/>
                </a:lnTo>
                <a:lnTo>
                  <a:pt x="169599" y="92024"/>
                </a:lnTo>
                <a:lnTo>
                  <a:pt x="171129" y="43131"/>
                </a:lnTo>
                <a:close/>
              </a:path>
            </a:pathLst>
          </a:custGeom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6F4E094D-2FC9-46CE-8205-CFF6D52B13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2017" y="3754146"/>
            <a:ext cx="3309983" cy="3103853"/>
          </a:xfrm>
          <a:custGeom>
            <a:avLst/>
            <a:gdLst>
              <a:gd name="connsiteX0" fmla="*/ 2022059 w 3309983"/>
              <a:gd name="connsiteY0" fmla="*/ 0 h 3103853"/>
              <a:gd name="connsiteX1" fmla="*/ 2061297 w 3309983"/>
              <a:gd name="connsiteY1" fmla="*/ 3678 h 3103853"/>
              <a:gd name="connsiteX2" fmla="*/ 2099311 w 3309983"/>
              <a:gd name="connsiteY2" fmla="*/ 13488 h 3103853"/>
              <a:gd name="connsiteX3" fmla="*/ 2136099 w 3309983"/>
              <a:gd name="connsiteY3" fmla="*/ 28203 h 3103853"/>
              <a:gd name="connsiteX4" fmla="*/ 2174111 w 3309983"/>
              <a:gd name="connsiteY4" fmla="*/ 46597 h 3103853"/>
              <a:gd name="connsiteX5" fmla="*/ 2209672 w 3309983"/>
              <a:gd name="connsiteY5" fmla="*/ 67443 h 3103853"/>
              <a:gd name="connsiteX6" fmla="*/ 2246460 w 3309983"/>
              <a:gd name="connsiteY6" fmla="*/ 89515 h 3103853"/>
              <a:gd name="connsiteX7" fmla="*/ 2283247 w 3309983"/>
              <a:gd name="connsiteY7" fmla="*/ 109134 h 3103853"/>
              <a:gd name="connsiteX8" fmla="*/ 2320033 w 3309983"/>
              <a:gd name="connsiteY8" fmla="*/ 128755 h 3103853"/>
              <a:gd name="connsiteX9" fmla="*/ 2355594 w 3309983"/>
              <a:gd name="connsiteY9" fmla="*/ 143469 h 3103853"/>
              <a:gd name="connsiteX10" fmla="*/ 2394834 w 3309983"/>
              <a:gd name="connsiteY10" fmla="*/ 153279 h 3103853"/>
              <a:gd name="connsiteX11" fmla="*/ 2432846 w 3309983"/>
              <a:gd name="connsiteY11" fmla="*/ 158184 h 3103853"/>
              <a:gd name="connsiteX12" fmla="*/ 2473311 w 3309983"/>
              <a:gd name="connsiteY12" fmla="*/ 158184 h 3103853"/>
              <a:gd name="connsiteX13" fmla="*/ 2515004 w 3309983"/>
              <a:gd name="connsiteY13" fmla="*/ 155732 h 3103853"/>
              <a:gd name="connsiteX14" fmla="*/ 2556695 w 3309983"/>
              <a:gd name="connsiteY14" fmla="*/ 150827 h 3103853"/>
              <a:gd name="connsiteX15" fmla="*/ 2598388 w 3309983"/>
              <a:gd name="connsiteY15" fmla="*/ 144696 h 3103853"/>
              <a:gd name="connsiteX16" fmla="*/ 2640079 w 3309983"/>
              <a:gd name="connsiteY16" fmla="*/ 139791 h 3103853"/>
              <a:gd name="connsiteX17" fmla="*/ 2681772 w 3309983"/>
              <a:gd name="connsiteY17" fmla="*/ 136111 h 3103853"/>
              <a:gd name="connsiteX18" fmla="*/ 2721011 w 3309983"/>
              <a:gd name="connsiteY18" fmla="*/ 137338 h 3103853"/>
              <a:gd name="connsiteX19" fmla="*/ 2759024 w 3309983"/>
              <a:gd name="connsiteY19" fmla="*/ 142243 h 3103853"/>
              <a:gd name="connsiteX20" fmla="*/ 2795812 w 3309983"/>
              <a:gd name="connsiteY20" fmla="*/ 153279 h 3103853"/>
              <a:gd name="connsiteX21" fmla="*/ 2826468 w 3309983"/>
              <a:gd name="connsiteY21" fmla="*/ 169220 h 3103853"/>
              <a:gd name="connsiteX22" fmla="*/ 2855897 w 3309983"/>
              <a:gd name="connsiteY22" fmla="*/ 190066 h 3103853"/>
              <a:gd name="connsiteX23" fmla="*/ 2881648 w 3309983"/>
              <a:gd name="connsiteY23" fmla="*/ 214590 h 3103853"/>
              <a:gd name="connsiteX24" fmla="*/ 2907399 w 3309983"/>
              <a:gd name="connsiteY24" fmla="*/ 242793 h 3103853"/>
              <a:gd name="connsiteX25" fmla="*/ 2930697 w 3309983"/>
              <a:gd name="connsiteY25" fmla="*/ 272223 h 3103853"/>
              <a:gd name="connsiteX26" fmla="*/ 2953995 w 3309983"/>
              <a:gd name="connsiteY26" fmla="*/ 302879 h 3103853"/>
              <a:gd name="connsiteX27" fmla="*/ 2977294 w 3309983"/>
              <a:gd name="connsiteY27" fmla="*/ 333535 h 3103853"/>
              <a:gd name="connsiteX28" fmla="*/ 3000592 w 3309983"/>
              <a:gd name="connsiteY28" fmla="*/ 362964 h 3103853"/>
              <a:gd name="connsiteX29" fmla="*/ 3025118 w 3309983"/>
              <a:gd name="connsiteY29" fmla="*/ 391167 h 3103853"/>
              <a:gd name="connsiteX30" fmla="*/ 3053321 w 3309983"/>
              <a:gd name="connsiteY30" fmla="*/ 415693 h 3103853"/>
              <a:gd name="connsiteX31" fmla="*/ 3080299 w 3309983"/>
              <a:gd name="connsiteY31" fmla="*/ 437765 h 3103853"/>
              <a:gd name="connsiteX32" fmla="*/ 3110953 w 3309983"/>
              <a:gd name="connsiteY32" fmla="*/ 454931 h 3103853"/>
              <a:gd name="connsiteX33" fmla="*/ 3144062 w 3309983"/>
              <a:gd name="connsiteY33" fmla="*/ 469646 h 3103853"/>
              <a:gd name="connsiteX34" fmla="*/ 3179622 w 3309983"/>
              <a:gd name="connsiteY34" fmla="*/ 481908 h 3103853"/>
              <a:gd name="connsiteX35" fmla="*/ 3216409 w 3309983"/>
              <a:gd name="connsiteY35" fmla="*/ 492944 h 3103853"/>
              <a:gd name="connsiteX36" fmla="*/ 3253196 w 3309983"/>
              <a:gd name="connsiteY36" fmla="*/ 502755 h 3103853"/>
              <a:gd name="connsiteX37" fmla="*/ 3291210 w 3309983"/>
              <a:gd name="connsiteY37" fmla="*/ 512565 h 3103853"/>
              <a:gd name="connsiteX38" fmla="*/ 3309983 w 3309983"/>
              <a:gd name="connsiteY38" fmla="*/ 518391 h 3103853"/>
              <a:gd name="connsiteX39" fmla="*/ 3309983 w 3309983"/>
              <a:gd name="connsiteY39" fmla="*/ 3103853 h 3103853"/>
              <a:gd name="connsiteX40" fmla="*/ 454246 w 3309983"/>
              <a:gd name="connsiteY40" fmla="*/ 3103853 h 3103853"/>
              <a:gd name="connsiteX41" fmla="*/ 438991 w 3309983"/>
              <a:gd name="connsiteY41" fmla="*/ 3076613 h 3103853"/>
              <a:gd name="connsiteX42" fmla="*/ 416921 w 3309983"/>
              <a:gd name="connsiteY42" fmla="*/ 3049636 h 3103853"/>
              <a:gd name="connsiteX43" fmla="*/ 392395 w 3309983"/>
              <a:gd name="connsiteY43" fmla="*/ 3021432 h 3103853"/>
              <a:gd name="connsiteX44" fmla="*/ 364192 w 3309983"/>
              <a:gd name="connsiteY44" fmla="*/ 2996908 h 3103853"/>
              <a:gd name="connsiteX45" fmla="*/ 333535 w 3309983"/>
              <a:gd name="connsiteY45" fmla="*/ 2973610 h 3103853"/>
              <a:gd name="connsiteX46" fmla="*/ 302880 w 3309983"/>
              <a:gd name="connsiteY46" fmla="*/ 2950312 h 3103853"/>
              <a:gd name="connsiteX47" fmla="*/ 272224 w 3309983"/>
              <a:gd name="connsiteY47" fmla="*/ 2927014 h 3103853"/>
              <a:gd name="connsiteX48" fmla="*/ 242794 w 3309983"/>
              <a:gd name="connsiteY48" fmla="*/ 2903714 h 3103853"/>
              <a:gd name="connsiteX49" fmla="*/ 214591 w 3309983"/>
              <a:gd name="connsiteY49" fmla="*/ 2877964 h 3103853"/>
              <a:gd name="connsiteX50" fmla="*/ 190066 w 3309983"/>
              <a:gd name="connsiteY50" fmla="*/ 2852214 h 3103853"/>
              <a:gd name="connsiteX51" fmla="*/ 169221 w 3309983"/>
              <a:gd name="connsiteY51" fmla="*/ 2822783 h 3103853"/>
              <a:gd name="connsiteX52" fmla="*/ 153281 w 3309983"/>
              <a:gd name="connsiteY52" fmla="*/ 2792128 h 3103853"/>
              <a:gd name="connsiteX53" fmla="*/ 142244 w 3309983"/>
              <a:gd name="connsiteY53" fmla="*/ 2755342 h 3103853"/>
              <a:gd name="connsiteX54" fmla="*/ 137339 w 3309983"/>
              <a:gd name="connsiteY54" fmla="*/ 2717328 h 3103853"/>
              <a:gd name="connsiteX55" fmla="*/ 136112 w 3309983"/>
              <a:gd name="connsiteY55" fmla="*/ 2678088 h 3103853"/>
              <a:gd name="connsiteX56" fmla="*/ 139791 w 3309983"/>
              <a:gd name="connsiteY56" fmla="*/ 2636396 h 3103853"/>
              <a:gd name="connsiteX57" fmla="*/ 144696 w 3309983"/>
              <a:gd name="connsiteY57" fmla="*/ 2594705 h 3103853"/>
              <a:gd name="connsiteX58" fmla="*/ 150827 w 3309983"/>
              <a:gd name="connsiteY58" fmla="*/ 2553012 h 3103853"/>
              <a:gd name="connsiteX59" fmla="*/ 155732 w 3309983"/>
              <a:gd name="connsiteY59" fmla="*/ 2511321 h 3103853"/>
              <a:gd name="connsiteX60" fmla="*/ 158185 w 3309983"/>
              <a:gd name="connsiteY60" fmla="*/ 2469629 h 3103853"/>
              <a:gd name="connsiteX61" fmla="*/ 158185 w 3309983"/>
              <a:gd name="connsiteY61" fmla="*/ 2429163 h 3103853"/>
              <a:gd name="connsiteX62" fmla="*/ 153281 w 3309983"/>
              <a:gd name="connsiteY62" fmla="*/ 2391151 h 3103853"/>
              <a:gd name="connsiteX63" fmla="*/ 143470 w 3309983"/>
              <a:gd name="connsiteY63" fmla="*/ 2353137 h 3103853"/>
              <a:gd name="connsiteX64" fmla="*/ 128755 w 3309983"/>
              <a:gd name="connsiteY64" fmla="*/ 2317576 h 3103853"/>
              <a:gd name="connsiteX65" fmla="*/ 110362 w 3309983"/>
              <a:gd name="connsiteY65" fmla="*/ 2280789 h 3103853"/>
              <a:gd name="connsiteX66" fmla="*/ 89515 w 3309983"/>
              <a:gd name="connsiteY66" fmla="*/ 2244004 h 3103853"/>
              <a:gd name="connsiteX67" fmla="*/ 67444 w 3309983"/>
              <a:gd name="connsiteY67" fmla="*/ 2207216 h 3103853"/>
              <a:gd name="connsiteX68" fmla="*/ 46598 w 3309983"/>
              <a:gd name="connsiteY68" fmla="*/ 2171654 h 3103853"/>
              <a:gd name="connsiteX69" fmla="*/ 28203 w 3309983"/>
              <a:gd name="connsiteY69" fmla="*/ 2133642 h 3103853"/>
              <a:gd name="connsiteX70" fmla="*/ 13490 w 3309983"/>
              <a:gd name="connsiteY70" fmla="*/ 2096855 h 3103853"/>
              <a:gd name="connsiteX71" fmla="*/ 3680 w 3309983"/>
              <a:gd name="connsiteY71" fmla="*/ 2058841 h 3103853"/>
              <a:gd name="connsiteX72" fmla="*/ 0 w 3309983"/>
              <a:gd name="connsiteY72" fmla="*/ 2019602 h 3103853"/>
              <a:gd name="connsiteX73" fmla="*/ 3680 w 3309983"/>
              <a:gd name="connsiteY73" fmla="*/ 1980363 h 3103853"/>
              <a:gd name="connsiteX74" fmla="*/ 13490 w 3309983"/>
              <a:gd name="connsiteY74" fmla="*/ 1942350 h 3103853"/>
              <a:gd name="connsiteX75" fmla="*/ 28203 w 3309983"/>
              <a:gd name="connsiteY75" fmla="*/ 1905563 h 3103853"/>
              <a:gd name="connsiteX76" fmla="*/ 46598 w 3309983"/>
              <a:gd name="connsiteY76" fmla="*/ 1867550 h 3103853"/>
              <a:gd name="connsiteX77" fmla="*/ 67444 w 3309983"/>
              <a:gd name="connsiteY77" fmla="*/ 1831989 h 3103853"/>
              <a:gd name="connsiteX78" fmla="*/ 89515 w 3309983"/>
              <a:gd name="connsiteY78" fmla="*/ 1795203 h 3103853"/>
              <a:gd name="connsiteX79" fmla="*/ 110362 w 3309983"/>
              <a:gd name="connsiteY79" fmla="*/ 1758415 h 3103853"/>
              <a:gd name="connsiteX80" fmla="*/ 128755 w 3309983"/>
              <a:gd name="connsiteY80" fmla="*/ 1721629 h 3103853"/>
              <a:gd name="connsiteX81" fmla="*/ 143470 w 3309983"/>
              <a:gd name="connsiteY81" fmla="*/ 1686067 h 3103853"/>
              <a:gd name="connsiteX82" fmla="*/ 153281 w 3309983"/>
              <a:gd name="connsiteY82" fmla="*/ 1648054 h 3103853"/>
              <a:gd name="connsiteX83" fmla="*/ 158185 w 3309983"/>
              <a:gd name="connsiteY83" fmla="*/ 1610042 h 3103853"/>
              <a:gd name="connsiteX84" fmla="*/ 158185 w 3309983"/>
              <a:gd name="connsiteY84" fmla="*/ 1569576 h 3103853"/>
              <a:gd name="connsiteX85" fmla="*/ 155732 w 3309983"/>
              <a:gd name="connsiteY85" fmla="*/ 1527883 h 3103853"/>
              <a:gd name="connsiteX86" fmla="*/ 150827 w 3309983"/>
              <a:gd name="connsiteY86" fmla="*/ 1486192 h 3103853"/>
              <a:gd name="connsiteX87" fmla="*/ 144696 w 3309983"/>
              <a:gd name="connsiteY87" fmla="*/ 1444499 h 3103853"/>
              <a:gd name="connsiteX88" fmla="*/ 139791 w 3309983"/>
              <a:gd name="connsiteY88" fmla="*/ 1402808 h 3103853"/>
              <a:gd name="connsiteX89" fmla="*/ 136112 w 3309983"/>
              <a:gd name="connsiteY89" fmla="*/ 1361117 h 3103853"/>
              <a:gd name="connsiteX90" fmla="*/ 137339 w 3309983"/>
              <a:gd name="connsiteY90" fmla="*/ 1321877 h 3103853"/>
              <a:gd name="connsiteX91" fmla="*/ 142244 w 3309983"/>
              <a:gd name="connsiteY91" fmla="*/ 1283864 h 3103853"/>
              <a:gd name="connsiteX92" fmla="*/ 153281 w 3309983"/>
              <a:gd name="connsiteY92" fmla="*/ 1247077 h 3103853"/>
              <a:gd name="connsiteX93" fmla="*/ 169221 w 3309983"/>
              <a:gd name="connsiteY93" fmla="*/ 1216422 h 3103853"/>
              <a:gd name="connsiteX94" fmla="*/ 190066 w 3309983"/>
              <a:gd name="connsiteY94" fmla="*/ 1186992 h 3103853"/>
              <a:gd name="connsiteX95" fmla="*/ 214591 w 3309983"/>
              <a:gd name="connsiteY95" fmla="*/ 1161241 h 3103853"/>
              <a:gd name="connsiteX96" fmla="*/ 242794 w 3309983"/>
              <a:gd name="connsiteY96" fmla="*/ 1135491 h 3103853"/>
              <a:gd name="connsiteX97" fmla="*/ 272224 w 3309983"/>
              <a:gd name="connsiteY97" fmla="*/ 1112191 h 3103853"/>
              <a:gd name="connsiteX98" fmla="*/ 302880 w 3309983"/>
              <a:gd name="connsiteY98" fmla="*/ 1088893 h 3103853"/>
              <a:gd name="connsiteX99" fmla="*/ 333535 w 3309983"/>
              <a:gd name="connsiteY99" fmla="*/ 1065594 h 3103853"/>
              <a:gd name="connsiteX100" fmla="*/ 364192 w 3309983"/>
              <a:gd name="connsiteY100" fmla="*/ 1042296 h 3103853"/>
              <a:gd name="connsiteX101" fmla="*/ 392395 w 3309983"/>
              <a:gd name="connsiteY101" fmla="*/ 1017772 h 3103853"/>
              <a:gd name="connsiteX102" fmla="*/ 416921 w 3309983"/>
              <a:gd name="connsiteY102" fmla="*/ 989569 h 3103853"/>
              <a:gd name="connsiteX103" fmla="*/ 438991 w 3309983"/>
              <a:gd name="connsiteY103" fmla="*/ 962591 h 3103853"/>
              <a:gd name="connsiteX104" fmla="*/ 456159 w 3309983"/>
              <a:gd name="connsiteY104" fmla="*/ 931936 h 3103853"/>
              <a:gd name="connsiteX105" fmla="*/ 470874 w 3309983"/>
              <a:gd name="connsiteY105" fmla="*/ 898828 h 3103853"/>
              <a:gd name="connsiteX106" fmla="*/ 483136 w 3309983"/>
              <a:gd name="connsiteY106" fmla="*/ 863267 h 3103853"/>
              <a:gd name="connsiteX107" fmla="*/ 494172 w 3309983"/>
              <a:gd name="connsiteY107" fmla="*/ 826479 h 3103853"/>
              <a:gd name="connsiteX108" fmla="*/ 503983 w 3309983"/>
              <a:gd name="connsiteY108" fmla="*/ 789692 h 3103853"/>
              <a:gd name="connsiteX109" fmla="*/ 513793 w 3309983"/>
              <a:gd name="connsiteY109" fmla="*/ 751680 h 3103853"/>
              <a:gd name="connsiteX110" fmla="*/ 524829 w 3309983"/>
              <a:gd name="connsiteY110" fmla="*/ 716119 h 3103853"/>
              <a:gd name="connsiteX111" fmla="*/ 537091 w 3309983"/>
              <a:gd name="connsiteY111" fmla="*/ 680557 h 3103853"/>
              <a:gd name="connsiteX112" fmla="*/ 551806 w 3309983"/>
              <a:gd name="connsiteY112" fmla="*/ 647450 h 3103853"/>
              <a:gd name="connsiteX113" fmla="*/ 570199 w 3309983"/>
              <a:gd name="connsiteY113" fmla="*/ 618021 h 3103853"/>
              <a:gd name="connsiteX114" fmla="*/ 592270 w 3309983"/>
              <a:gd name="connsiteY114" fmla="*/ 591044 h 3103853"/>
              <a:gd name="connsiteX115" fmla="*/ 619248 w 3309983"/>
              <a:gd name="connsiteY115" fmla="*/ 568971 h 3103853"/>
              <a:gd name="connsiteX116" fmla="*/ 648679 w 3309983"/>
              <a:gd name="connsiteY116" fmla="*/ 550578 h 3103853"/>
              <a:gd name="connsiteX117" fmla="*/ 681785 w 3309983"/>
              <a:gd name="connsiteY117" fmla="*/ 535863 h 3103853"/>
              <a:gd name="connsiteX118" fmla="*/ 717347 w 3309983"/>
              <a:gd name="connsiteY118" fmla="*/ 523601 h 3103853"/>
              <a:gd name="connsiteX119" fmla="*/ 752908 w 3309983"/>
              <a:gd name="connsiteY119" fmla="*/ 512565 h 3103853"/>
              <a:gd name="connsiteX120" fmla="*/ 790921 w 3309983"/>
              <a:gd name="connsiteY120" fmla="*/ 502755 h 3103853"/>
              <a:gd name="connsiteX121" fmla="*/ 827707 w 3309983"/>
              <a:gd name="connsiteY121" fmla="*/ 492944 h 3103853"/>
              <a:gd name="connsiteX122" fmla="*/ 864495 w 3309983"/>
              <a:gd name="connsiteY122" fmla="*/ 481908 h 3103853"/>
              <a:gd name="connsiteX123" fmla="*/ 900055 w 3309983"/>
              <a:gd name="connsiteY123" fmla="*/ 469646 h 3103853"/>
              <a:gd name="connsiteX124" fmla="*/ 933163 w 3309983"/>
              <a:gd name="connsiteY124" fmla="*/ 454931 h 3103853"/>
              <a:gd name="connsiteX125" fmla="*/ 963819 w 3309983"/>
              <a:gd name="connsiteY125" fmla="*/ 437765 h 3103853"/>
              <a:gd name="connsiteX126" fmla="*/ 990796 w 3309983"/>
              <a:gd name="connsiteY126" fmla="*/ 415693 h 3103853"/>
              <a:gd name="connsiteX127" fmla="*/ 1019000 w 3309983"/>
              <a:gd name="connsiteY127" fmla="*/ 391167 h 3103853"/>
              <a:gd name="connsiteX128" fmla="*/ 1043525 w 3309983"/>
              <a:gd name="connsiteY128" fmla="*/ 362964 h 3103853"/>
              <a:gd name="connsiteX129" fmla="*/ 1066823 w 3309983"/>
              <a:gd name="connsiteY129" fmla="*/ 333535 h 3103853"/>
              <a:gd name="connsiteX130" fmla="*/ 1090122 w 3309983"/>
              <a:gd name="connsiteY130" fmla="*/ 302879 h 3103853"/>
              <a:gd name="connsiteX131" fmla="*/ 1113420 w 3309983"/>
              <a:gd name="connsiteY131" fmla="*/ 272223 h 3103853"/>
              <a:gd name="connsiteX132" fmla="*/ 1136718 w 3309983"/>
              <a:gd name="connsiteY132" fmla="*/ 242793 h 3103853"/>
              <a:gd name="connsiteX133" fmla="*/ 1162470 w 3309983"/>
              <a:gd name="connsiteY133" fmla="*/ 214590 h 3103853"/>
              <a:gd name="connsiteX134" fmla="*/ 1188220 w 3309983"/>
              <a:gd name="connsiteY134" fmla="*/ 190066 h 3103853"/>
              <a:gd name="connsiteX135" fmla="*/ 1217650 w 3309983"/>
              <a:gd name="connsiteY135" fmla="*/ 169220 h 3103853"/>
              <a:gd name="connsiteX136" fmla="*/ 1248306 w 3309983"/>
              <a:gd name="connsiteY136" fmla="*/ 153279 h 3103853"/>
              <a:gd name="connsiteX137" fmla="*/ 1285093 w 3309983"/>
              <a:gd name="connsiteY137" fmla="*/ 142243 h 3103853"/>
              <a:gd name="connsiteX138" fmla="*/ 1323107 w 3309983"/>
              <a:gd name="connsiteY138" fmla="*/ 137338 h 3103853"/>
              <a:gd name="connsiteX139" fmla="*/ 1362345 w 3309983"/>
              <a:gd name="connsiteY139" fmla="*/ 136111 h 3103853"/>
              <a:gd name="connsiteX140" fmla="*/ 1404036 w 3309983"/>
              <a:gd name="connsiteY140" fmla="*/ 139791 h 3103853"/>
              <a:gd name="connsiteX141" fmla="*/ 1445729 w 3309983"/>
              <a:gd name="connsiteY141" fmla="*/ 144696 h 3103853"/>
              <a:gd name="connsiteX142" fmla="*/ 1487421 w 3309983"/>
              <a:gd name="connsiteY142" fmla="*/ 150827 h 3103853"/>
              <a:gd name="connsiteX143" fmla="*/ 1529113 w 3309983"/>
              <a:gd name="connsiteY143" fmla="*/ 155732 h 3103853"/>
              <a:gd name="connsiteX144" fmla="*/ 1570804 w 3309983"/>
              <a:gd name="connsiteY144" fmla="*/ 158184 h 3103853"/>
              <a:gd name="connsiteX145" fmla="*/ 1611271 w 3309983"/>
              <a:gd name="connsiteY145" fmla="*/ 158184 h 3103853"/>
              <a:gd name="connsiteX146" fmla="*/ 1649285 w 3309983"/>
              <a:gd name="connsiteY146" fmla="*/ 153279 h 3103853"/>
              <a:gd name="connsiteX147" fmla="*/ 1687298 w 3309983"/>
              <a:gd name="connsiteY147" fmla="*/ 143469 h 3103853"/>
              <a:gd name="connsiteX148" fmla="*/ 1724085 w 3309983"/>
              <a:gd name="connsiteY148" fmla="*/ 128755 h 3103853"/>
              <a:gd name="connsiteX149" fmla="*/ 1760871 w 3309983"/>
              <a:gd name="connsiteY149" fmla="*/ 109134 h 3103853"/>
              <a:gd name="connsiteX150" fmla="*/ 1797658 w 3309983"/>
              <a:gd name="connsiteY150" fmla="*/ 89515 h 3103853"/>
              <a:gd name="connsiteX151" fmla="*/ 1834445 w 3309983"/>
              <a:gd name="connsiteY151" fmla="*/ 67443 h 3103853"/>
              <a:gd name="connsiteX152" fmla="*/ 1870007 w 3309983"/>
              <a:gd name="connsiteY152" fmla="*/ 46597 h 3103853"/>
              <a:gd name="connsiteX153" fmla="*/ 1908020 w 3309983"/>
              <a:gd name="connsiteY153" fmla="*/ 28203 h 3103853"/>
              <a:gd name="connsiteX154" fmla="*/ 1944806 w 3309983"/>
              <a:gd name="connsiteY154" fmla="*/ 13488 h 3103853"/>
              <a:gd name="connsiteX155" fmla="*/ 1982820 w 3309983"/>
              <a:gd name="connsiteY155" fmla="*/ 3678 h 310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309983" h="3103853">
                <a:moveTo>
                  <a:pt x="2022059" y="0"/>
                </a:moveTo>
                <a:lnTo>
                  <a:pt x="2061297" y="3678"/>
                </a:lnTo>
                <a:lnTo>
                  <a:pt x="2099311" y="13488"/>
                </a:lnTo>
                <a:lnTo>
                  <a:pt x="2136099" y="28203"/>
                </a:lnTo>
                <a:lnTo>
                  <a:pt x="2174111" y="46597"/>
                </a:lnTo>
                <a:lnTo>
                  <a:pt x="2209672" y="67443"/>
                </a:lnTo>
                <a:lnTo>
                  <a:pt x="2246460" y="89515"/>
                </a:lnTo>
                <a:lnTo>
                  <a:pt x="2283247" y="109134"/>
                </a:lnTo>
                <a:lnTo>
                  <a:pt x="2320033" y="128755"/>
                </a:lnTo>
                <a:lnTo>
                  <a:pt x="2355594" y="143469"/>
                </a:lnTo>
                <a:lnTo>
                  <a:pt x="2394834" y="153279"/>
                </a:lnTo>
                <a:lnTo>
                  <a:pt x="2432846" y="158184"/>
                </a:lnTo>
                <a:lnTo>
                  <a:pt x="2473311" y="158184"/>
                </a:lnTo>
                <a:lnTo>
                  <a:pt x="2515004" y="155732"/>
                </a:lnTo>
                <a:lnTo>
                  <a:pt x="2556695" y="150827"/>
                </a:lnTo>
                <a:lnTo>
                  <a:pt x="2598388" y="144696"/>
                </a:lnTo>
                <a:lnTo>
                  <a:pt x="2640079" y="139791"/>
                </a:lnTo>
                <a:lnTo>
                  <a:pt x="2681772" y="136111"/>
                </a:lnTo>
                <a:lnTo>
                  <a:pt x="2721011" y="137338"/>
                </a:lnTo>
                <a:lnTo>
                  <a:pt x="2759024" y="142243"/>
                </a:lnTo>
                <a:lnTo>
                  <a:pt x="2795812" y="153279"/>
                </a:lnTo>
                <a:lnTo>
                  <a:pt x="2826468" y="169220"/>
                </a:lnTo>
                <a:lnTo>
                  <a:pt x="2855897" y="190066"/>
                </a:lnTo>
                <a:lnTo>
                  <a:pt x="2881648" y="214590"/>
                </a:lnTo>
                <a:lnTo>
                  <a:pt x="2907399" y="242793"/>
                </a:lnTo>
                <a:lnTo>
                  <a:pt x="2930697" y="272223"/>
                </a:lnTo>
                <a:lnTo>
                  <a:pt x="2953995" y="302879"/>
                </a:lnTo>
                <a:lnTo>
                  <a:pt x="2977294" y="333535"/>
                </a:lnTo>
                <a:lnTo>
                  <a:pt x="3000592" y="362964"/>
                </a:lnTo>
                <a:lnTo>
                  <a:pt x="3025118" y="391167"/>
                </a:lnTo>
                <a:lnTo>
                  <a:pt x="3053321" y="415693"/>
                </a:lnTo>
                <a:lnTo>
                  <a:pt x="3080299" y="437765"/>
                </a:lnTo>
                <a:lnTo>
                  <a:pt x="3110953" y="454931"/>
                </a:lnTo>
                <a:lnTo>
                  <a:pt x="3144062" y="469646"/>
                </a:lnTo>
                <a:lnTo>
                  <a:pt x="3179622" y="481908"/>
                </a:lnTo>
                <a:lnTo>
                  <a:pt x="3216409" y="492944"/>
                </a:lnTo>
                <a:lnTo>
                  <a:pt x="3253196" y="502755"/>
                </a:lnTo>
                <a:lnTo>
                  <a:pt x="3291210" y="512565"/>
                </a:lnTo>
                <a:lnTo>
                  <a:pt x="3309983" y="518391"/>
                </a:lnTo>
                <a:lnTo>
                  <a:pt x="3309983" y="3103853"/>
                </a:lnTo>
                <a:lnTo>
                  <a:pt x="454246" y="3103853"/>
                </a:lnTo>
                <a:lnTo>
                  <a:pt x="438991" y="3076613"/>
                </a:lnTo>
                <a:lnTo>
                  <a:pt x="416921" y="3049636"/>
                </a:lnTo>
                <a:lnTo>
                  <a:pt x="392395" y="3021432"/>
                </a:lnTo>
                <a:lnTo>
                  <a:pt x="364192" y="2996908"/>
                </a:lnTo>
                <a:lnTo>
                  <a:pt x="333535" y="2973610"/>
                </a:lnTo>
                <a:lnTo>
                  <a:pt x="302880" y="2950312"/>
                </a:lnTo>
                <a:lnTo>
                  <a:pt x="272224" y="2927014"/>
                </a:lnTo>
                <a:lnTo>
                  <a:pt x="242794" y="2903714"/>
                </a:lnTo>
                <a:lnTo>
                  <a:pt x="214591" y="2877964"/>
                </a:lnTo>
                <a:lnTo>
                  <a:pt x="190066" y="2852214"/>
                </a:lnTo>
                <a:lnTo>
                  <a:pt x="169221" y="2822783"/>
                </a:lnTo>
                <a:lnTo>
                  <a:pt x="153281" y="2792128"/>
                </a:lnTo>
                <a:lnTo>
                  <a:pt x="142244" y="2755342"/>
                </a:lnTo>
                <a:lnTo>
                  <a:pt x="137339" y="2717328"/>
                </a:lnTo>
                <a:lnTo>
                  <a:pt x="136112" y="2678088"/>
                </a:lnTo>
                <a:lnTo>
                  <a:pt x="139791" y="2636396"/>
                </a:lnTo>
                <a:lnTo>
                  <a:pt x="144696" y="2594705"/>
                </a:lnTo>
                <a:lnTo>
                  <a:pt x="150827" y="2553012"/>
                </a:lnTo>
                <a:lnTo>
                  <a:pt x="155732" y="2511321"/>
                </a:lnTo>
                <a:lnTo>
                  <a:pt x="158185" y="2469629"/>
                </a:lnTo>
                <a:lnTo>
                  <a:pt x="158185" y="2429163"/>
                </a:lnTo>
                <a:lnTo>
                  <a:pt x="153281" y="2391151"/>
                </a:lnTo>
                <a:lnTo>
                  <a:pt x="143470" y="2353137"/>
                </a:lnTo>
                <a:lnTo>
                  <a:pt x="128755" y="2317576"/>
                </a:lnTo>
                <a:lnTo>
                  <a:pt x="110362" y="2280789"/>
                </a:lnTo>
                <a:lnTo>
                  <a:pt x="89515" y="2244004"/>
                </a:lnTo>
                <a:lnTo>
                  <a:pt x="67444" y="2207216"/>
                </a:lnTo>
                <a:lnTo>
                  <a:pt x="46598" y="2171654"/>
                </a:lnTo>
                <a:lnTo>
                  <a:pt x="28203" y="2133642"/>
                </a:lnTo>
                <a:lnTo>
                  <a:pt x="13490" y="2096855"/>
                </a:lnTo>
                <a:lnTo>
                  <a:pt x="3680" y="2058841"/>
                </a:lnTo>
                <a:lnTo>
                  <a:pt x="0" y="2019602"/>
                </a:lnTo>
                <a:lnTo>
                  <a:pt x="3680" y="1980363"/>
                </a:lnTo>
                <a:lnTo>
                  <a:pt x="13490" y="1942350"/>
                </a:lnTo>
                <a:lnTo>
                  <a:pt x="28203" y="1905563"/>
                </a:lnTo>
                <a:lnTo>
                  <a:pt x="46598" y="1867550"/>
                </a:lnTo>
                <a:lnTo>
                  <a:pt x="67444" y="1831989"/>
                </a:lnTo>
                <a:lnTo>
                  <a:pt x="89515" y="1795203"/>
                </a:lnTo>
                <a:lnTo>
                  <a:pt x="110362" y="1758415"/>
                </a:lnTo>
                <a:lnTo>
                  <a:pt x="128755" y="1721629"/>
                </a:lnTo>
                <a:lnTo>
                  <a:pt x="143470" y="1686067"/>
                </a:lnTo>
                <a:lnTo>
                  <a:pt x="153281" y="1648054"/>
                </a:lnTo>
                <a:lnTo>
                  <a:pt x="158185" y="1610042"/>
                </a:lnTo>
                <a:lnTo>
                  <a:pt x="158185" y="1569576"/>
                </a:lnTo>
                <a:lnTo>
                  <a:pt x="155732" y="1527883"/>
                </a:lnTo>
                <a:lnTo>
                  <a:pt x="150827" y="1486192"/>
                </a:lnTo>
                <a:lnTo>
                  <a:pt x="144696" y="1444499"/>
                </a:lnTo>
                <a:lnTo>
                  <a:pt x="139791" y="1402808"/>
                </a:lnTo>
                <a:lnTo>
                  <a:pt x="136112" y="1361117"/>
                </a:lnTo>
                <a:lnTo>
                  <a:pt x="137339" y="1321877"/>
                </a:lnTo>
                <a:lnTo>
                  <a:pt x="142244" y="1283864"/>
                </a:lnTo>
                <a:lnTo>
                  <a:pt x="153281" y="1247077"/>
                </a:lnTo>
                <a:lnTo>
                  <a:pt x="169221" y="1216422"/>
                </a:lnTo>
                <a:lnTo>
                  <a:pt x="190066" y="1186992"/>
                </a:lnTo>
                <a:lnTo>
                  <a:pt x="214591" y="1161241"/>
                </a:lnTo>
                <a:lnTo>
                  <a:pt x="242794" y="1135491"/>
                </a:lnTo>
                <a:lnTo>
                  <a:pt x="272224" y="1112191"/>
                </a:lnTo>
                <a:lnTo>
                  <a:pt x="302880" y="1088893"/>
                </a:lnTo>
                <a:lnTo>
                  <a:pt x="333535" y="1065594"/>
                </a:lnTo>
                <a:lnTo>
                  <a:pt x="364192" y="1042296"/>
                </a:lnTo>
                <a:lnTo>
                  <a:pt x="392395" y="1017772"/>
                </a:lnTo>
                <a:lnTo>
                  <a:pt x="416921" y="989569"/>
                </a:lnTo>
                <a:lnTo>
                  <a:pt x="438991" y="962591"/>
                </a:lnTo>
                <a:lnTo>
                  <a:pt x="456159" y="931936"/>
                </a:lnTo>
                <a:lnTo>
                  <a:pt x="470874" y="898828"/>
                </a:lnTo>
                <a:lnTo>
                  <a:pt x="483136" y="863267"/>
                </a:lnTo>
                <a:lnTo>
                  <a:pt x="494172" y="826479"/>
                </a:lnTo>
                <a:lnTo>
                  <a:pt x="503983" y="789692"/>
                </a:lnTo>
                <a:lnTo>
                  <a:pt x="513793" y="751680"/>
                </a:lnTo>
                <a:lnTo>
                  <a:pt x="524829" y="716119"/>
                </a:lnTo>
                <a:lnTo>
                  <a:pt x="537091" y="680557"/>
                </a:lnTo>
                <a:lnTo>
                  <a:pt x="551806" y="647450"/>
                </a:lnTo>
                <a:lnTo>
                  <a:pt x="570199" y="618021"/>
                </a:lnTo>
                <a:lnTo>
                  <a:pt x="592270" y="591044"/>
                </a:lnTo>
                <a:lnTo>
                  <a:pt x="619248" y="568971"/>
                </a:lnTo>
                <a:lnTo>
                  <a:pt x="648679" y="550578"/>
                </a:lnTo>
                <a:lnTo>
                  <a:pt x="681785" y="535863"/>
                </a:lnTo>
                <a:lnTo>
                  <a:pt x="717347" y="523601"/>
                </a:lnTo>
                <a:lnTo>
                  <a:pt x="752908" y="512565"/>
                </a:lnTo>
                <a:lnTo>
                  <a:pt x="790921" y="502755"/>
                </a:lnTo>
                <a:lnTo>
                  <a:pt x="827707" y="492944"/>
                </a:lnTo>
                <a:lnTo>
                  <a:pt x="864495" y="481908"/>
                </a:lnTo>
                <a:lnTo>
                  <a:pt x="900055" y="469646"/>
                </a:lnTo>
                <a:lnTo>
                  <a:pt x="933163" y="454931"/>
                </a:lnTo>
                <a:lnTo>
                  <a:pt x="963819" y="437765"/>
                </a:lnTo>
                <a:lnTo>
                  <a:pt x="990796" y="415693"/>
                </a:lnTo>
                <a:lnTo>
                  <a:pt x="1019000" y="391167"/>
                </a:lnTo>
                <a:lnTo>
                  <a:pt x="1043525" y="362964"/>
                </a:lnTo>
                <a:lnTo>
                  <a:pt x="1066823" y="333535"/>
                </a:lnTo>
                <a:lnTo>
                  <a:pt x="1090122" y="302879"/>
                </a:lnTo>
                <a:lnTo>
                  <a:pt x="1113420" y="272223"/>
                </a:lnTo>
                <a:lnTo>
                  <a:pt x="1136718" y="242793"/>
                </a:lnTo>
                <a:lnTo>
                  <a:pt x="1162470" y="214590"/>
                </a:lnTo>
                <a:lnTo>
                  <a:pt x="1188220" y="190066"/>
                </a:lnTo>
                <a:lnTo>
                  <a:pt x="1217650" y="169220"/>
                </a:lnTo>
                <a:lnTo>
                  <a:pt x="1248306" y="153279"/>
                </a:lnTo>
                <a:lnTo>
                  <a:pt x="1285093" y="142243"/>
                </a:lnTo>
                <a:lnTo>
                  <a:pt x="1323107" y="137338"/>
                </a:lnTo>
                <a:lnTo>
                  <a:pt x="1362345" y="136111"/>
                </a:lnTo>
                <a:lnTo>
                  <a:pt x="1404036" y="139791"/>
                </a:lnTo>
                <a:lnTo>
                  <a:pt x="1445729" y="144696"/>
                </a:lnTo>
                <a:lnTo>
                  <a:pt x="1487421" y="150827"/>
                </a:lnTo>
                <a:lnTo>
                  <a:pt x="1529113" y="155732"/>
                </a:lnTo>
                <a:lnTo>
                  <a:pt x="1570804" y="158184"/>
                </a:lnTo>
                <a:lnTo>
                  <a:pt x="1611271" y="158184"/>
                </a:lnTo>
                <a:lnTo>
                  <a:pt x="1649285" y="153279"/>
                </a:lnTo>
                <a:lnTo>
                  <a:pt x="1687298" y="143469"/>
                </a:lnTo>
                <a:lnTo>
                  <a:pt x="1724085" y="128755"/>
                </a:lnTo>
                <a:lnTo>
                  <a:pt x="1760871" y="109134"/>
                </a:lnTo>
                <a:lnTo>
                  <a:pt x="1797658" y="89515"/>
                </a:lnTo>
                <a:lnTo>
                  <a:pt x="1834445" y="67443"/>
                </a:lnTo>
                <a:lnTo>
                  <a:pt x="1870007" y="46597"/>
                </a:lnTo>
                <a:lnTo>
                  <a:pt x="1908020" y="28203"/>
                </a:lnTo>
                <a:lnTo>
                  <a:pt x="1944806" y="13488"/>
                </a:lnTo>
                <a:lnTo>
                  <a:pt x="1982820" y="367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 descr="Oliwa z oliwek do pielęgnacji ciała">
            <a:extLst>
              <a:ext uri="{FF2B5EF4-FFF2-40B4-BE49-F238E27FC236}">
                <a16:creationId xmlns:a16="http://schemas.microsoft.com/office/drawing/2014/main" xmlns="" id="{A8B7B40C-C60D-4747-853D-3EBA925980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49" r="4188"/>
          <a:stretch/>
        </p:blipFill>
        <p:spPr bwMode="auto">
          <a:xfrm>
            <a:off x="9018358" y="3890298"/>
            <a:ext cx="3173643" cy="2967700"/>
          </a:xfrm>
          <a:custGeom>
            <a:avLst/>
            <a:gdLst/>
            <a:ahLst/>
            <a:cxnLst/>
            <a:rect l="l" t="t" r="r" b="b"/>
            <a:pathLst>
              <a:path w="3173643" h="2967700">
                <a:moveTo>
                  <a:pt x="1885720" y="0"/>
                </a:moveTo>
                <a:lnTo>
                  <a:pt x="1922313" y="3430"/>
                </a:lnTo>
                <a:lnTo>
                  <a:pt x="1957763" y="12579"/>
                </a:lnTo>
                <a:lnTo>
                  <a:pt x="1992070" y="26302"/>
                </a:lnTo>
                <a:lnTo>
                  <a:pt x="2027519" y="43455"/>
                </a:lnTo>
                <a:lnTo>
                  <a:pt x="2060683" y="62896"/>
                </a:lnTo>
                <a:lnTo>
                  <a:pt x="2094991" y="83480"/>
                </a:lnTo>
                <a:lnTo>
                  <a:pt x="2129297" y="101777"/>
                </a:lnTo>
                <a:lnTo>
                  <a:pt x="2163602" y="120075"/>
                </a:lnTo>
                <a:lnTo>
                  <a:pt x="2196766" y="133797"/>
                </a:lnTo>
                <a:lnTo>
                  <a:pt x="2233360" y="142945"/>
                </a:lnTo>
                <a:lnTo>
                  <a:pt x="2268809" y="147520"/>
                </a:lnTo>
                <a:lnTo>
                  <a:pt x="2306546" y="147520"/>
                </a:lnTo>
                <a:lnTo>
                  <a:pt x="2345428" y="145233"/>
                </a:lnTo>
                <a:lnTo>
                  <a:pt x="2384308" y="140659"/>
                </a:lnTo>
                <a:lnTo>
                  <a:pt x="2423190" y="134941"/>
                </a:lnTo>
                <a:lnTo>
                  <a:pt x="2462070" y="130367"/>
                </a:lnTo>
                <a:lnTo>
                  <a:pt x="2500951" y="126936"/>
                </a:lnTo>
                <a:lnTo>
                  <a:pt x="2537544" y="128079"/>
                </a:lnTo>
                <a:lnTo>
                  <a:pt x="2572995" y="132653"/>
                </a:lnTo>
                <a:lnTo>
                  <a:pt x="2607301" y="142945"/>
                </a:lnTo>
                <a:lnTo>
                  <a:pt x="2635891" y="157812"/>
                </a:lnTo>
                <a:lnTo>
                  <a:pt x="2663335" y="177253"/>
                </a:lnTo>
                <a:lnTo>
                  <a:pt x="2687350" y="200124"/>
                </a:lnTo>
                <a:lnTo>
                  <a:pt x="2711365" y="226426"/>
                </a:lnTo>
                <a:lnTo>
                  <a:pt x="2733093" y="253871"/>
                </a:lnTo>
                <a:lnTo>
                  <a:pt x="2754820" y="282461"/>
                </a:lnTo>
                <a:lnTo>
                  <a:pt x="2776547" y="311049"/>
                </a:lnTo>
                <a:lnTo>
                  <a:pt x="2798275" y="338495"/>
                </a:lnTo>
                <a:lnTo>
                  <a:pt x="2821146" y="364797"/>
                </a:lnTo>
                <a:lnTo>
                  <a:pt x="2847448" y="387669"/>
                </a:lnTo>
                <a:lnTo>
                  <a:pt x="2872607" y="408253"/>
                </a:lnTo>
                <a:lnTo>
                  <a:pt x="2901195" y="424261"/>
                </a:lnTo>
                <a:lnTo>
                  <a:pt x="2932071" y="437985"/>
                </a:lnTo>
                <a:lnTo>
                  <a:pt x="2965233" y="449420"/>
                </a:lnTo>
                <a:lnTo>
                  <a:pt x="2999539" y="459712"/>
                </a:lnTo>
                <a:lnTo>
                  <a:pt x="3033847" y="468861"/>
                </a:lnTo>
                <a:lnTo>
                  <a:pt x="3069297" y="478010"/>
                </a:lnTo>
                <a:lnTo>
                  <a:pt x="3102460" y="488302"/>
                </a:lnTo>
                <a:lnTo>
                  <a:pt x="3135622" y="499737"/>
                </a:lnTo>
                <a:lnTo>
                  <a:pt x="3166499" y="513461"/>
                </a:lnTo>
                <a:lnTo>
                  <a:pt x="3173643" y="517926"/>
                </a:lnTo>
                <a:lnTo>
                  <a:pt x="3173643" y="2967700"/>
                </a:lnTo>
                <a:lnTo>
                  <a:pt x="452321" y="2967700"/>
                </a:lnTo>
                <a:lnTo>
                  <a:pt x="450560" y="2961831"/>
                </a:lnTo>
                <a:lnTo>
                  <a:pt x="439125" y="2928666"/>
                </a:lnTo>
                <a:lnTo>
                  <a:pt x="425402" y="2897790"/>
                </a:lnTo>
                <a:lnTo>
                  <a:pt x="409392" y="2869201"/>
                </a:lnTo>
                <a:lnTo>
                  <a:pt x="388809" y="2844043"/>
                </a:lnTo>
                <a:lnTo>
                  <a:pt x="365937" y="2817741"/>
                </a:lnTo>
                <a:lnTo>
                  <a:pt x="339636" y="2794870"/>
                </a:lnTo>
                <a:lnTo>
                  <a:pt x="311046" y="2773142"/>
                </a:lnTo>
                <a:lnTo>
                  <a:pt x="282458" y="2751415"/>
                </a:lnTo>
                <a:lnTo>
                  <a:pt x="253870" y="2729687"/>
                </a:lnTo>
                <a:lnTo>
                  <a:pt x="226423" y="2707959"/>
                </a:lnTo>
                <a:lnTo>
                  <a:pt x="200122" y="2683944"/>
                </a:lnTo>
                <a:lnTo>
                  <a:pt x="177251" y="2659930"/>
                </a:lnTo>
                <a:lnTo>
                  <a:pt x="157812" y="2632484"/>
                </a:lnTo>
                <a:lnTo>
                  <a:pt x="142945" y="2603895"/>
                </a:lnTo>
                <a:lnTo>
                  <a:pt x="132653" y="2569589"/>
                </a:lnTo>
                <a:lnTo>
                  <a:pt x="128079" y="2534138"/>
                </a:lnTo>
                <a:lnTo>
                  <a:pt x="126934" y="2497543"/>
                </a:lnTo>
                <a:lnTo>
                  <a:pt x="130365" y="2458662"/>
                </a:lnTo>
                <a:lnTo>
                  <a:pt x="134940" y="2419782"/>
                </a:lnTo>
                <a:lnTo>
                  <a:pt x="140657" y="2380900"/>
                </a:lnTo>
                <a:lnTo>
                  <a:pt x="145232" y="2342019"/>
                </a:lnTo>
                <a:lnTo>
                  <a:pt x="147519" y="2303138"/>
                </a:lnTo>
                <a:lnTo>
                  <a:pt x="147519" y="2265400"/>
                </a:lnTo>
                <a:lnTo>
                  <a:pt x="142945" y="2229950"/>
                </a:lnTo>
                <a:lnTo>
                  <a:pt x="133796" y="2194499"/>
                </a:lnTo>
                <a:lnTo>
                  <a:pt x="120073" y="2161335"/>
                </a:lnTo>
                <a:lnTo>
                  <a:pt x="102920" y="2127029"/>
                </a:lnTo>
                <a:lnTo>
                  <a:pt x="83479" y="2092723"/>
                </a:lnTo>
                <a:lnTo>
                  <a:pt x="62897" y="2058415"/>
                </a:lnTo>
                <a:lnTo>
                  <a:pt x="43456" y="2025251"/>
                </a:lnTo>
                <a:lnTo>
                  <a:pt x="26302" y="1989801"/>
                </a:lnTo>
                <a:lnTo>
                  <a:pt x="12580" y="1955494"/>
                </a:lnTo>
                <a:lnTo>
                  <a:pt x="3431" y="1920043"/>
                </a:lnTo>
                <a:lnTo>
                  <a:pt x="0" y="1883449"/>
                </a:lnTo>
                <a:lnTo>
                  <a:pt x="3431" y="1846856"/>
                </a:lnTo>
                <a:lnTo>
                  <a:pt x="12580" y="1811405"/>
                </a:lnTo>
                <a:lnTo>
                  <a:pt x="26302" y="1777098"/>
                </a:lnTo>
                <a:lnTo>
                  <a:pt x="43456" y="1741648"/>
                </a:lnTo>
                <a:lnTo>
                  <a:pt x="62897" y="1708484"/>
                </a:lnTo>
                <a:lnTo>
                  <a:pt x="83479" y="1674178"/>
                </a:lnTo>
                <a:lnTo>
                  <a:pt x="102920" y="1639870"/>
                </a:lnTo>
                <a:lnTo>
                  <a:pt x="120073" y="1605564"/>
                </a:lnTo>
                <a:lnTo>
                  <a:pt x="133796" y="1572400"/>
                </a:lnTo>
                <a:lnTo>
                  <a:pt x="142945" y="1536949"/>
                </a:lnTo>
                <a:lnTo>
                  <a:pt x="147519" y="1501500"/>
                </a:lnTo>
                <a:lnTo>
                  <a:pt x="147519" y="1463762"/>
                </a:lnTo>
                <a:lnTo>
                  <a:pt x="145232" y="1424880"/>
                </a:lnTo>
                <a:lnTo>
                  <a:pt x="140657" y="1386000"/>
                </a:lnTo>
                <a:lnTo>
                  <a:pt x="134940" y="1347118"/>
                </a:lnTo>
                <a:lnTo>
                  <a:pt x="130365" y="1308237"/>
                </a:lnTo>
                <a:lnTo>
                  <a:pt x="126934" y="1269356"/>
                </a:lnTo>
                <a:lnTo>
                  <a:pt x="128079" y="1232762"/>
                </a:lnTo>
                <a:lnTo>
                  <a:pt x="132653" y="1197312"/>
                </a:lnTo>
                <a:lnTo>
                  <a:pt x="142945" y="1163004"/>
                </a:lnTo>
                <a:lnTo>
                  <a:pt x="157812" y="1134416"/>
                </a:lnTo>
                <a:lnTo>
                  <a:pt x="177251" y="1106970"/>
                </a:lnTo>
                <a:lnTo>
                  <a:pt x="200122" y="1082955"/>
                </a:lnTo>
                <a:lnTo>
                  <a:pt x="226423" y="1058941"/>
                </a:lnTo>
                <a:lnTo>
                  <a:pt x="253870" y="1037212"/>
                </a:lnTo>
                <a:lnTo>
                  <a:pt x="282458" y="1015484"/>
                </a:lnTo>
                <a:lnTo>
                  <a:pt x="311046" y="993757"/>
                </a:lnTo>
                <a:lnTo>
                  <a:pt x="339636" y="972029"/>
                </a:lnTo>
                <a:lnTo>
                  <a:pt x="365937" y="949159"/>
                </a:lnTo>
                <a:lnTo>
                  <a:pt x="388809" y="922857"/>
                </a:lnTo>
                <a:lnTo>
                  <a:pt x="409392" y="897698"/>
                </a:lnTo>
                <a:lnTo>
                  <a:pt x="425402" y="869109"/>
                </a:lnTo>
                <a:lnTo>
                  <a:pt x="439125" y="838233"/>
                </a:lnTo>
                <a:lnTo>
                  <a:pt x="450560" y="805069"/>
                </a:lnTo>
                <a:lnTo>
                  <a:pt x="460852" y="770761"/>
                </a:lnTo>
                <a:lnTo>
                  <a:pt x="470001" y="736455"/>
                </a:lnTo>
                <a:lnTo>
                  <a:pt x="479150" y="701004"/>
                </a:lnTo>
                <a:lnTo>
                  <a:pt x="489442" y="667841"/>
                </a:lnTo>
                <a:lnTo>
                  <a:pt x="500877" y="634677"/>
                </a:lnTo>
                <a:lnTo>
                  <a:pt x="514600" y="603802"/>
                </a:lnTo>
                <a:lnTo>
                  <a:pt x="531753" y="576357"/>
                </a:lnTo>
                <a:lnTo>
                  <a:pt x="552336" y="551198"/>
                </a:lnTo>
                <a:lnTo>
                  <a:pt x="577494" y="530614"/>
                </a:lnTo>
                <a:lnTo>
                  <a:pt x="604941" y="513461"/>
                </a:lnTo>
                <a:lnTo>
                  <a:pt x="635815" y="499737"/>
                </a:lnTo>
                <a:lnTo>
                  <a:pt x="668979" y="488302"/>
                </a:lnTo>
                <a:lnTo>
                  <a:pt x="702142" y="478010"/>
                </a:lnTo>
                <a:lnTo>
                  <a:pt x="737592" y="468861"/>
                </a:lnTo>
                <a:lnTo>
                  <a:pt x="771898" y="459712"/>
                </a:lnTo>
                <a:lnTo>
                  <a:pt x="806205" y="449420"/>
                </a:lnTo>
                <a:lnTo>
                  <a:pt x="839368" y="437985"/>
                </a:lnTo>
                <a:lnTo>
                  <a:pt x="870244" y="424261"/>
                </a:lnTo>
                <a:lnTo>
                  <a:pt x="898833" y="408253"/>
                </a:lnTo>
                <a:lnTo>
                  <a:pt x="923991" y="387669"/>
                </a:lnTo>
                <a:lnTo>
                  <a:pt x="950293" y="364797"/>
                </a:lnTo>
                <a:lnTo>
                  <a:pt x="973165" y="338495"/>
                </a:lnTo>
                <a:lnTo>
                  <a:pt x="994892" y="311049"/>
                </a:lnTo>
                <a:lnTo>
                  <a:pt x="1016619" y="282461"/>
                </a:lnTo>
                <a:lnTo>
                  <a:pt x="1038347" y="253871"/>
                </a:lnTo>
                <a:lnTo>
                  <a:pt x="1060074" y="226426"/>
                </a:lnTo>
                <a:lnTo>
                  <a:pt x="1084089" y="200124"/>
                </a:lnTo>
                <a:lnTo>
                  <a:pt x="1108103" y="177253"/>
                </a:lnTo>
                <a:lnTo>
                  <a:pt x="1135549" y="157812"/>
                </a:lnTo>
                <a:lnTo>
                  <a:pt x="1164137" y="142945"/>
                </a:lnTo>
                <a:lnTo>
                  <a:pt x="1198445" y="132653"/>
                </a:lnTo>
                <a:lnTo>
                  <a:pt x="1233895" y="128079"/>
                </a:lnTo>
                <a:lnTo>
                  <a:pt x="1270487" y="126936"/>
                </a:lnTo>
                <a:lnTo>
                  <a:pt x="1309368" y="130367"/>
                </a:lnTo>
                <a:lnTo>
                  <a:pt x="1348249" y="134941"/>
                </a:lnTo>
                <a:lnTo>
                  <a:pt x="1387131" y="140659"/>
                </a:lnTo>
                <a:lnTo>
                  <a:pt x="1426011" y="145233"/>
                </a:lnTo>
                <a:lnTo>
                  <a:pt x="1464891" y="147520"/>
                </a:lnTo>
                <a:lnTo>
                  <a:pt x="1502630" y="147520"/>
                </a:lnTo>
                <a:lnTo>
                  <a:pt x="1538080" y="142945"/>
                </a:lnTo>
                <a:lnTo>
                  <a:pt x="1573531" y="133797"/>
                </a:lnTo>
                <a:lnTo>
                  <a:pt x="1607837" y="120075"/>
                </a:lnTo>
                <a:lnTo>
                  <a:pt x="1642143" y="101777"/>
                </a:lnTo>
                <a:lnTo>
                  <a:pt x="1676450" y="83480"/>
                </a:lnTo>
                <a:lnTo>
                  <a:pt x="1710756" y="62896"/>
                </a:lnTo>
                <a:lnTo>
                  <a:pt x="1743919" y="43455"/>
                </a:lnTo>
                <a:lnTo>
                  <a:pt x="1779370" y="26302"/>
                </a:lnTo>
                <a:lnTo>
                  <a:pt x="1813676" y="12579"/>
                </a:lnTo>
                <a:lnTo>
                  <a:pt x="1849126" y="343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3277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903DFC1-40CF-43F4-8CC1-80B7BA30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sz="5300" b="1" dirty="0">
                <a:latin typeface="Comic Sans MS" panose="030F0702030302020204" pitchFamily="66" charset="0"/>
              </a:rPr>
              <a:t>Jakie tłuszcze powinniśmy ograniczać?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644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3CE285-8CDA-43AE-8A50-933A0F32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>
                <a:latin typeface="Comic Sans MS" panose="030F0702030302020204" pitchFamily="66" charset="0"/>
              </a:rPr>
              <a:t/>
            </a:r>
            <a:br>
              <a:rPr lang="pl-PL" sz="2800" dirty="0">
                <a:latin typeface="Comic Sans MS" panose="030F0702030302020204" pitchFamily="66" charset="0"/>
              </a:rPr>
            </a:br>
            <a:r>
              <a:rPr lang="pl-PL" sz="2800" dirty="0">
                <a:latin typeface="Comic Sans MS" panose="030F0702030302020204" pitchFamily="66" charset="0"/>
              </a:rPr>
              <a:t/>
            </a:r>
            <a:br>
              <a:rPr lang="pl-PL" sz="2800" dirty="0">
                <a:latin typeface="Comic Sans MS" panose="030F0702030302020204" pitchFamily="66" charset="0"/>
              </a:rPr>
            </a:br>
            <a:r>
              <a:rPr lang="pl-PL" sz="2800" dirty="0">
                <a:latin typeface="Comic Sans MS" panose="030F0702030302020204" pitchFamily="66" charset="0"/>
              </a:rPr>
              <a:t>W diecie ograniczone powinny być tłuszcze </a:t>
            </a:r>
            <a:r>
              <a:rPr lang="pl-PL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zwierzęce </a:t>
            </a:r>
            <a:r>
              <a:rPr lang="pl-PL" sz="2800" dirty="0">
                <a:latin typeface="Comic Sans MS" panose="030F0702030302020204" pitchFamily="66" charset="0"/>
              </a:rPr>
              <a:t>takie jak np. </a:t>
            </a:r>
            <a:r>
              <a:rPr lang="pl-PL" sz="2800" b="1" dirty="0">
                <a:latin typeface="Comic Sans MS" panose="030F0702030302020204" pitchFamily="66" charset="0"/>
              </a:rPr>
              <a:t>smalec czy masło,</a:t>
            </a:r>
            <a:r>
              <a:rPr lang="pl-PL" sz="2800" dirty="0">
                <a:latin typeface="Comic Sans MS" panose="030F0702030302020204" pitchFamily="66" charset="0"/>
              </a:rPr>
              <a:t> a także tłuszcze pochodzące z tłustych mięs (np. wieprzowiny) oraz przetworów mięsnych (np. kiełbasa, parówki).</a:t>
            </a:r>
            <a:br>
              <a:rPr lang="pl-PL" sz="2800" dirty="0">
                <a:latin typeface="Comic Sans MS" panose="030F0702030302020204" pitchFamily="66" charset="0"/>
              </a:rPr>
            </a:br>
            <a:r>
              <a:rPr lang="pl-PL" sz="2800" dirty="0">
                <a:latin typeface="Comic Sans MS" panose="030F0702030302020204" pitchFamily="66" charset="0"/>
              </a:rPr>
              <a:t/>
            </a:r>
            <a:br>
              <a:rPr lang="pl-PL" sz="2800" dirty="0">
                <a:latin typeface="Comic Sans MS" panose="030F0702030302020204" pitchFamily="66" charset="0"/>
              </a:rPr>
            </a:br>
            <a:r>
              <a:rPr lang="pl-PL" sz="2800" dirty="0">
                <a:latin typeface="Comic Sans MS" panose="030F0702030302020204" pitchFamily="66" charset="0"/>
              </a:rPr>
              <a:t/>
            </a:r>
            <a:br>
              <a:rPr lang="pl-PL" sz="2800" dirty="0">
                <a:latin typeface="Comic Sans MS" panose="030F0702030302020204" pitchFamily="66" charset="0"/>
              </a:rPr>
            </a:br>
            <a:r>
              <a:rPr lang="pl-PL" sz="2800" dirty="0">
                <a:latin typeface="Comic Sans MS" panose="030F0702030302020204" pitchFamily="66" charset="0"/>
              </a:rPr>
              <a:t>Spożywanie takich tłuszczów możemy ograniczać również poprzez picie mleka o zawartości tłuszczu 2% zamiast pełnego (3,2%). Wybierajmy zatem mleko oznaczone na </a:t>
            </a:r>
            <a:r>
              <a:rPr lang="pl-PL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żółto </a:t>
            </a:r>
            <a:r>
              <a:rPr lang="pl-PL" sz="2800" dirty="0">
                <a:latin typeface="Comic Sans MS" panose="030F0702030302020204" pitchFamily="66" charset="0"/>
              </a:rPr>
              <a:t>a</a:t>
            </a:r>
            <a:r>
              <a:rPr lang="pl-PL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pl-PL" sz="2800" dirty="0">
                <a:latin typeface="Comic Sans MS" panose="030F0702030302020204" pitchFamily="66" charset="0"/>
              </a:rPr>
              <a:t>nie na </a:t>
            </a:r>
            <a:r>
              <a:rPr lang="pl-PL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czerwono.</a:t>
            </a:r>
            <a:r>
              <a:rPr lang="pl-PL" sz="2800" dirty="0">
                <a:latin typeface="Comic Sans MS" panose="030F0702030302020204" pitchFamily="66" charset="0"/>
              </a:rPr>
              <a:t/>
            </a:r>
            <a:br>
              <a:rPr lang="pl-PL" sz="2800" dirty="0">
                <a:latin typeface="Comic Sans MS" panose="030F0702030302020204" pitchFamily="66" charset="0"/>
              </a:rPr>
            </a:br>
            <a:r>
              <a:rPr lang="pl-PL" sz="2800" dirty="0">
                <a:latin typeface="Comic Sans MS" panose="030F0702030302020204" pitchFamily="66" charset="0"/>
              </a:rPr>
              <a:t/>
            </a:r>
            <a:br>
              <a:rPr lang="pl-PL" sz="2800" dirty="0">
                <a:latin typeface="Comic Sans MS" panose="030F0702030302020204" pitchFamily="66" charset="0"/>
              </a:rPr>
            </a:br>
            <a:endParaRPr lang="pl-PL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68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C5E0F40-5E3F-4CFA-B633-CB81F1233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sz="5300" b="1" dirty="0">
                <a:latin typeface="Comic Sans MS" panose="030F0702030302020204" pitchFamily="66" charset="0"/>
              </a:rPr>
              <a:t>Jakich produktów spożywczych powinniśmy unikać na co dzień?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558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6">
            <a:extLst>
              <a:ext uri="{FF2B5EF4-FFF2-40B4-BE49-F238E27FC236}">
                <a16:creationId xmlns:a16="http://schemas.microsoft.com/office/drawing/2014/main" xmlns="" id="{C05CE37C-F8C1-45AB-A904-8649EAD8D5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EEA0B05-B5DB-4204-97F1-ED2BB2934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DB2D45D-E2D7-48CA-837F-EFF1EDD987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29400" y="0"/>
            <a:ext cx="5562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xmlns="" id="{B2993EF1-19E1-473A-8A3F-1D7B24951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78BB3F5-8095-407E-AA9F-89C29AD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5527033" cy="149213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dirty="0">
                <a:latin typeface="Comic Sans MS" panose="030F0702030302020204" pitchFamily="66" charset="0"/>
              </a:rPr>
              <a:t>Na co </a:t>
            </a:r>
            <a:r>
              <a:rPr lang="en-US" sz="4400" dirty="0" err="1">
                <a:latin typeface="Comic Sans MS" panose="030F0702030302020204" pitchFamily="66" charset="0"/>
              </a:rPr>
              <a:t>dzień</a:t>
            </a:r>
            <a:r>
              <a:rPr lang="en-US" sz="4400" dirty="0">
                <a:latin typeface="Comic Sans MS" panose="030F0702030302020204" pitchFamily="66" charset="0"/>
              </a:rPr>
              <a:t> </a:t>
            </a:r>
            <a:r>
              <a:rPr lang="en-US" sz="4400" dirty="0" err="1">
                <a:latin typeface="Comic Sans MS" panose="030F0702030302020204" pitchFamily="66" charset="0"/>
              </a:rPr>
              <a:t>powinniśmy</a:t>
            </a:r>
            <a:r>
              <a:rPr lang="en-US" sz="4400" dirty="0">
                <a:latin typeface="Comic Sans MS" panose="030F0702030302020204" pitchFamily="66" charset="0"/>
              </a:rPr>
              <a:t> </a:t>
            </a:r>
            <a:r>
              <a:rPr lang="en-US" sz="4400" dirty="0" err="1">
                <a:latin typeface="Comic Sans MS" panose="030F0702030302020204" pitchFamily="66" charset="0"/>
              </a:rPr>
              <a:t>unikać</a:t>
            </a:r>
            <a:r>
              <a:rPr lang="en-US" sz="4400" dirty="0">
                <a:latin typeface="Comic Sans MS" panose="030F0702030302020204" pitchFamily="66" charset="0"/>
              </a:rPr>
              <a:t>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F50C5101-CD9E-4E96-A827-ACA768C31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64283BB0-FE45-4A0D-9950-85D656AFB8C6}"/>
              </a:ext>
            </a:extLst>
          </p:cNvPr>
          <p:cNvSpPr txBox="1"/>
          <p:nvPr/>
        </p:nvSpPr>
        <p:spPr>
          <a:xfrm>
            <a:off x="928144" y="2311853"/>
            <a:ext cx="5527033" cy="3593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228600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Produktów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typu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fast food (np.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frytek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hamburgerów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marL="342900" indent="-228600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Słodyczy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(np.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batoników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żelek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ciastek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czekoladek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cukierków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marL="342900" indent="-228600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Słodkich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płatków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śniadaniowych</a:t>
            </a: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228600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Słodzonych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napojów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(np. Cola, Pepsi, Sprite)</a:t>
            </a:r>
          </a:p>
          <a:p>
            <a:pPr marL="342900" indent="-228600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Słonych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przekąsek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 (np.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chipsów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Comic Sans MS" panose="030F0702030302020204" pitchFamily="66" charset="0"/>
              </a:rPr>
              <a:t>krakersów</a:t>
            </a:r>
            <a:r>
              <a:rPr lang="en-US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  <a:endParaRPr lang="pl-PL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342900" indent="-228600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2"/>
                </a:solidFill>
                <a:latin typeface="Comic Sans MS" panose="030F0702030302020204" pitchFamily="66" charset="0"/>
              </a:rPr>
              <a:t>Potraw smażonych</a:t>
            </a: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endParaRPr lang="en-US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Wszystkie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produkty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zawierają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bardzo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duże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ilości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niekorzystnego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dla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zdrowia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tłuszczu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Comic Sans MS" panose="030F0702030302020204" pitchFamily="66" charset="0"/>
              </a:rPr>
              <a:t>i/lub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cukru</a:t>
            </a: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13" name="Picture 6" descr="Podobny obraz">
            <a:extLst>
              <a:ext uri="{FF2B5EF4-FFF2-40B4-BE49-F238E27FC236}">
                <a16:creationId xmlns:a16="http://schemas.microsoft.com/office/drawing/2014/main" xmlns="" id="{719A2090-78A7-4CC5-8EA6-E6077FEFE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506039" y="534479"/>
            <a:ext cx="2443125" cy="177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Znalezione obrazy dla zapytania jedzenie png">
            <a:extLst>
              <a:ext uri="{FF2B5EF4-FFF2-40B4-BE49-F238E27FC236}">
                <a16:creationId xmlns:a16="http://schemas.microsoft.com/office/drawing/2014/main" xmlns="" id="{83835922-A08C-47D4-8624-42608C135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506039" y="2542280"/>
            <a:ext cx="2443125" cy="177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Znalezione obrazy dla zapytania jedzenie png">
            <a:extLst>
              <a:ext uri="{FF2B5EF4-FFF2-40B4-BE49-F238E27FC236}">
                <a16:creationId xmlns:a16="http://schemas.microsoft.com/office/drawing/2014/main" xmlns="" id="{6854A9A1-7BFD-41A5-B866-D82AE6D0C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806813" y="4622895"/>
            <a:ext cx="4101723" cy="207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Znalezione obrazy dla zapytania kciuk w dÃ³Å png">
            <a:extLst>
              <a:ext uri="{FF2B5EF4-FFF2-40B4-BE49-F238E27FC236}">
                <a16:creationId xmlns:a16="http://schemas.microsoft.com/office/drawing/2014/main" xmlns="" id="{370A156A-E6DF-4BF9-95AE-E6324B89B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0952" y="337270"/>
            <a:ext cx="1258281" cy="13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080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4DB88D8-7F13-4535-A7ED-9732F5C5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sz="5300" b="1" dirty="0">
                <a:latin typeface="Comic Sans MS" panose="030F0702030302020204" pitchFamily="66" charset="0"/>
              </a:rPr>
              <a:t>Czym możemy zastąpić niekorzystne dla zdrowia przekąski?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705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6">
            <a:extLst>
              <a:ext uri="{FF2B5EF4-FFF2-40B4-BE49-F238E27FC236}">
                <a16:creationId xmlns:a16="http://schemas.microsoft.com/office/drawing/2014/main" xmlns="" id="{78553DC1-BBD9-41D4-90AD-350786994A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383F7068-9921-409F-B775-3883E413C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93" name="Rectangle 92">
            <a:extLst>
              <a:ext uri="{FF2B5EF4-FFF2-40B4-BE49-F238E27FC236}">
                <a16:creationId xmlns:a16="http://schemas.microsoft.com/office/drawing/2014/main" xmlns="" id="{7C615D28-8D37-47CB-9D5B-9ACFDA3089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30623CC-3377-4477-80F6-75EF398D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804335"/>
            <a:ext cx="5880100" cy="16817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>
                <a:latin typeface="Comic Sans MS" panose="030F0702030302020204" pitchFamily="66" charset="0"/>
              </a:rPr>
              <a:t>Niekorzystne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dla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zdrowia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przekąski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możemy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zastąpić</a:t>
            </a:r>
            <a:r>
              <a:rPr lang="en-US" sz="3600" dirty="0"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3D219DC5-C11C-482B-8F7B-C848C0D1B8C4}"/>
              </a:ext>
            </a:extLst>
          </p:cNvPr>
          <p:cNvSpPr txBox="1"/>
          <p:nvPr/>
        </p:nvSpPr>
        <p:spPr>
          <a:xfrm>
            <a:off x="965200" y="2871982"/>
            <a:ext cx="4398652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Jogurtem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naturalnym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Orzechami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niesolonymi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) np.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włoskimi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migdałami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Owocami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Sokiem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owocowym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100%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maksymalnie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jedna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szklanka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w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ciągu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dnia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Częściowo wypiekami o zmodyfikowanym składzie (np. ciasto z przepisu, który otrzymają uczniowie)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xmlns="" id="{009A1112-239E-4149-B803-9EC081E375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10946" y="2529102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Obraz 8" descr="Obraz zawierający stół, siedzi, talerz, żywność&#10;&#10;Opis wygenerowany automatycznie">
            <a:extLst>
              <a:ext uri="{FF2B5EF4-FFF2-40B4-BE49-F238E27FC236}">
                <a16:creationId xmlns:a16="http://schemas.microsoft.com/office/drawing/2014/main" xmlns="" id="{1AC5C32D-E827-476E-974A-B5DBD8D30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27" r="11281" b="-2"/>
          <a:stretch/>
        </p:blipFill>
        <p:spPr>
          <a:xfrm>
            <a:off x="5724287" y="2642287"/>
            <a:ext cx="3135234" cy="3131460"/>
          </a:xfrm>
          <a:custGeom>
            <a:avLst/>
            <a:gdLst/>
            <a:ahLst/>
            <a:cxnLst/>
            <a:rect l="l" t="t" r="r" b="b"/>
            <a:pathLst>
              <a:path w="2998601" h="2994963">
                <a:moveTo>
                  <a:pt x="1499301" y="0"/>
                </a:moveTo>
                <a:lnTo>
                  <a:pt x="1528395" y="2727"/>
                </a:lnTo>
                <a:lnTo>
                  <a:pt x="1556581" y="10001"/>
                </a:lnTo>
                <a:lnTo>
                  <a:pt x="1583858" y="20912"/>
                </a:lnTo>
                <a:lnTo>
                  <a:pt x="1612043" y="34550"/>
                </a:lnTo>
                <a:lnTo>
                  <a:pt x="1638411" y="50007"/>
                </a:lnTo>
                <a:lnTo>
                  <a:pt x="1665688" y="66373"/>
                </a:lnTo>
                <a:lnTo>
                  <a:pt x="1692964" y="80920"/>
                </a:lnTo>
                <a:lnTo>
                  <a:pt x="1720240" y="95468"/>
                </a:lnTo>
                <a:lnTo>
                  <a:pt x="1746608" y="106378"/>
                </a:lnTo>
                <a:lnTo>
                  <a:pt x="1775703" y="113652"/>
                </a:lnTo>
                <a:lnTo>
                  <a:pt x="1803888" y="117289"/>
                </a:lnTo>
                <a:lnTo>
                  <a:pt x="1833892" y="117289"/>
                </a:lnTo>
                <a:lnTo>
                  <a:pt x="1864806" y="115471"/>
                </a:lnTo>
                <a:lnTo>
                  <a:pt x="1895719" y="111834"/>
                </a:lnTo>
                <a:lnTo>
                  <a:pt x="1926633" y="107288"/>
                </a:lnTo>
                <a:lnTo>
                  <a:pt x="1957546" y="103651"/>
                </a:lnTo>
                <a:lnTo>
                  <a:pt x="1988460" y="100923"/>
                </a:lnTo>
                <a:lnTo>
                  <a:pt x="2017554" y="101832"/>
                </a:lnTo>
                <a:lnTo>
                  <a:pt x="2045740" y="105469"/>
                </a:lnTo>
                <a:lnTo>
                  <a:pt x="2073017" y="113652"/>
                </a:lnTo>
                <a:lnTo>
                  <a:pt x="2095748" y="125472"/>
                </a:lnTo>
                <a:lnTo>
                  <a:pt x="2117568" y="140929"/>
                </a:lnTo>
                <a:lnTo>
                  <a:pt x="2136662" y="159113"/>
                </a:lnTo>
                <a:lnTo>
                  <a:pt x="2155756" y="180025"/>
                </a:lnTo>
                <a:lnTo>
                  <a:pt x="2173031" y="201846"/>
                </a:lnTo>
                <a:lnTo>
                  <a:pt x="2190306" y="224577"/>
                </a:lnTo>
                <a:lnTo>
                  <a:pt x="2207581" y="247307"/>
                </a:lnTo>
                <a:lnTo>
                  <a:pt x="2224856" y="269128"/>
                </a:lnTo>
                <a:lnTo>
                  <a:pt x="2243041" y="290040"/>
                </a:lnTo>
                <a:lnTo>
                  <a:pt x="2263953" y="308225"/>
                </a:lnTo>
                <a:lnTo>
                  <a:pt x="2283956" y="324591"/>
                </a:lnTo>
                <a:lnTo>
                  <a:pt x="2306686" y="337319"/>
                </a:lnTo>
                <a:lnTo>
                  <a:pt x="2331235" y="348230"/>
                </a:lnTo>
                <a:lnTo>
                  <a:pt x="2357602" y="357322"/>
                </a:lnTo>
                <a:lnTo>
                  <a:pt x="2384878" y="365505"/>
                </a:lnTo>
                <a:lnTo>
                  <a:pt x="2412155" y="372779"/>
                </a:lnTo>
                <a:lnTo>
                  <a:pt x="2440341" y="380053"/>
                </a:lnTo>
                <a:lnTo>
                  <a:pt x="2466708" y="388236"/>
                </a:lnTo>
                <a:lnTo>
                  <a:pt x="2493075" y="397328"/>
                </a:lnTo>
                <a:lnTo>
                  <a:pt x="2517624" y="408239"/>
                </a:lnTo>
                <a:lnTo>
                  <a:pt x="2539446" y="421877"/>
                </a:lnTo>
                <a:lnTo>
                  <a:pt x="2559449" y="438243"/>
                </a:lnTo>
                <a:lnTo>
                  <a:pt x="2575814" y="458246"/>
                </a:lnTo>
                <a:lnTo>
                  <a:pt x="2589453" y="480067"/>
                </a:lnTo>
                <a:lnTo>
                  <a:pt x="2600363" y="504615"/>
                </a:lnTo>
                <a:lnTo>
                  <a:pt x="2609455" y="530983"/>
                </a:lnTo>
                <a:lnTo>
                  <a:pt x="2617638" y="557350"/>
                </a:lnTo>
                <a:lnTo>
                  <a:pt x="2624912" y="585536"/>
                </a:lnTo>
                <a:lnTo>
                  <a:pt x="2632186" y="612812"/>
                </a:lnTo>
                <a:lnTo>
                  <a:pt x="2640369" y="640089"/>
                </a:lnTo>
                <a:lnTo>
                  <a:pt x="2649461" y="666457"/>
                </a:lnTo>
                <a:lnTo>
                  <a:pt x="2660371" y="691006"/>
                </a:lnTo>
                <a:lnTo>
                  <a:pt x="2673101" y="713736"/>
                </a:lnTo>
                <a:lnTo>
                  <a:pt x="2689467" y="733739"/>
                </a:lnTo>
                <a:lnTo>
                  <a:pt x="2707651" y="754651"/>
                </a:lnTo>
                <a:lnTo>
                  <a:pt x="2728563" y="772835"/>
                </a:lnTo>
                <a:lnTo>
                  <a:pt x="2750385" y="790110"/>
                </a:lnTo>
                <a:lnTo>
                  <a:pt x="2774024" y="807385"/>
                </a:lnTo>
                <a:lnTo>
                  <a:pt x="2796754" y="824660"/>
                </a:lnTo>
                <a:lnTo>
                  <a:pt x="2818576" y="841936"/>
                </a:lnTo>
                <a:lnTo>
                  <a:pt x="2839487" y="861029"/>
                </a:lnTo>
                <a:lnTo>
                  <a:pt x="2857672" y="880123"/>
                </a:lnTo>
                <a:lnTo>
                  <a:pt x="2873129" y="901944"/>
                </a:lnTo>
                <a:lnTo>
                  <a:pt x="2884949" y="924674"/>
                </a:lnTo>
                <a:lnTo>
                  <a:pt x="2893132" y="951951"/>
                </a:lnTo>
                <a:lnTo>
                  <a:pt x="2896768" y="980137"/>
                </a:lnTo>
                <a:lnTo>
                  <a:pt x="2897678" y="1009232"/>
                </a:lnTo>
                <a:lnTo>
                  <a:pt x="2894950" y="1040145"/>
                </a:lnTo>
                <a:lnTo>
                  <a:pt x="2891313" y="1071058"/>
                </a:lnTo>
                <a:lnTo>
                  <a:pt x="2886767" y="1101972"/>
                </a:lnTo>
                <a:lnTo>
                  <a:pt x="2883130" y="1132885"/>
                </a:lnTo>
                <a:lnTo>
                  <a:pt x="2881312" y="1163799"/>
                </a:lnTo>
                <a:lnTo>
                  <a:pt x="2881312" y="1193803"/>
                </a:lnTo>
                <a:lnTo>
                  <a:pt x="2884949" y="1221988"/>
                </a:lnTo>
                <a:lnTo>
                  <a:pt x="2892222" y="1250174"/>
                </a:lnTo>
                <a:lnTo>
                  <a:pt x="2903133" y="1276542"/>
                </a:lnTo>
                <a:lnTo>
                  <a:pt x="2917681" y="1303818"/>
                </a:lnTo>
                <a:lnTo>
                  <a:pt x="2932228" y="1331095"/>
                </a:lnTo>
                <a:lnTo>
                  <a:pt x="2948594" y="1358371"/>
                </a:lnTo>
                <a:lnTo>
                  <a:pt x="2964050" y="1384739"/>
                </a:lnTo>
                <a:lnTo>
                  <a:pt x="2977689" y="1412924"/>
                </a:lnTo>
                <a:lnTo>
                  <a:pt x="2988599" y="1440201"/>
                </a:lnTo>
                <a:lnTo>
                  <a:pt x="2995873" y="1468387"/>
                </a:lnTo>
                <a:lnTo>
                  <a:pt x="2998601" y="1497481"/>
                </a:lnTo>
                <a:lnTo>
                  <a:pt x="2995873" y="1526576"/>
                </a:lnTo>
                <a:lnTo>
                  <a:pt x="2988599" y="1554762"/>
                </a:lnTo>
                <a:lnTo>
                  <a:pt x="2977689" y="1582039"/>
                </a:lnTo>
                <a:lnTo>
                  <a:pt x="2964050" y="1610224"/>
                </a:lnTo>
                <a:lnTo>
                  <a:pt x="2948594" y="1636592"/>
                </a:lnTo>
                <a:lnTo>
                  <a:pt x="2932228" y="1663869"/>
                </a:lnTo>
                <a:lnTo>
                  <a:pt x="2917681" y="1691145"/>
                </a:lnTo>
                <a:lnTo>
                  <a:pt x="2903133" y="1718421"/>
                </a:lnTo>
                <a:lnTo>
                  <a:pt x="2892222" y="1744789"/>
                </a:lnTo>
                <a:lnTo>
                  <a:pt x="2884949" y="1772975"/>
                </a:lnTo>
                <a:lnTo>
                  <a:pt x="2881312" y="1801160"/>
                </a:lnTo>
                <a:lnTo>
                  <a:pt x="2881312" y="1831165"/>
                </a:lnTo>
                <a:lnTo>
                  <a:pt x="2883130" y="1862078"/>
                </a:lnTo>
                <a:lnTo>
                  <a:pt x="2886767" y="1892991"/>
                </a:lnTo>
                <a:lnTo>
                  <a:pt x="2891313" y="1923905"/>
                </a:lnTo>
                <a:lnTo>
                  <a:pt x="2894950" y="1954818"/>
                </a:lnTo>
                <a:lnTo>
                  <a:pt x="2897678" y="1985731"/>
                </a:lnTo>
                <a:lnTo>
                  <a:pt x="2896768" y="2014827"/>
                </a:lnTo>
                <a:lnTo>
                  <a:pt x="2893132" y="2043013"/>
                </a:lnTo>
                <a:lnTo>
                  <a:pt x="2884949" y="2070289"/>
                </a:lnTo>
                <a:lnTo>
                  <a:pt x="2873129" y="2093019"/>
                </a:lnTo>
                <a:lnTo>
                  <a:pt x="2857672" y="2114841"/>
                </a:lnTo>
                <a:lnTo>
                  <a:pt x="2839487" y="2133934"/>
                </a:lnTo>
                <a:lnTo>
                  <a:pt x="2818576" y="2153027"/>
                </a:lnTo>
                <a:lnTo>
                  <a:pt x="2796754" y="2170303"/>
                </a:lnTo>
                <a:lnTo>
                  <a:pt x="2774024" y="2187578"/>
                </a:lnTo>
                <a:lnTo>
                  <a:pt x="2750385" y="2204853"/>
                </a:lnTo>
                <a:lnTo>
                  <a:pt x="2728563" y="2222128"/>
                </a:lnTo>
                <a:lnTo>
                  <a:pt x="2707651" y="2240312"/>
                </a:lnTo>
                <a:lnTo>
                  <a:pt x="2689467" y="2261224"/>
                </a:lnTo>
                <a:lnTo>
                  <a:pt x="2673101" y="2281227"/>
                </a:lnTo>
                <a:lnTo>
                  <a:pt x="2660371" y="2303957"/>
                </a:lnTo>
                <a:lnTo>
                  <a:pt x="2649461" y="2328506"/>
                </a:lnTo>
                <a:lnTo>
                  <a:pt x="2640369" y="2354874"/>
                </a:lnTo>
                <a:lnTo>
                  <a:pt x="2632186" y="2382151"/>
                </a:lnTo>
                <a:lnTo>
                  <a:pt x="2624912" y="2409427"/>
                </a:lnTo>
                <a:lnTo>
                  <a:pt x="2617638" y="2437613"/>
                </a:lnTo>
                <a:lnTo>
                  <a:pt x="2609455" y="2463980"/>
                </a:lnTo>
                <a:lnTo>
                  <a:pt x="2600363" y="2490347"/>
                </a:lnTo>
                <a:lnTo>
                  <a:pt x="2589453" y="2514896"/>
                </a:lnTo>
                <a:lnTo>
                  <a:pt x="2575814" y="2536718"/>
                </a:lnTo>
                <a:lnTo>
                  <a:pt x="2559449" y="2556720"/>
                </a:lnTo>
                <a:lnTo>
                  <a:pt x="2539446" y="2573086"/>
                </a:lnTo>
                <a:lnTo>
                  <a:pt x="2517624" y="2586724"/>
                </a:lnTo>
                <a:lnTo>
                  <a:pt x="2493075" y="2597635"/>
                </a:lnTo>
                <a:lnTo>
                  <a:pt x="2466708" y="2606727"/>
                </a:lnTo>
                <a:lnTo>
                  <a:pt x="2440341" y="2614910"/>
                </a:lnTo>
                <a:lnTo>
                  <a:pt x="2412155" y="2622184"/>
                </a:lnTo>
                <a:lnTo>
                  <a:pt x="2384878" y="2629458"/>
                </a:lnTo>
                <a:lnTo>
                  <a:pt x="2357602" y="2637641"/>
                </a:lnTo>
                <a:lnTo>
                  <a:pt x="2331235" y="2646733"/>
                </a:lnTo>
                <a:lnTo>
                  <a:pt x="2306686" y="2657644"/>
                </a:lnTo>
                <a:lnTo>
                  <a:pt x="2283956" y="2670372"/>
                </a:lnTo>
                <a:lnTo>
                  <a:pt x="2263953" y="2686738"/>
                </a:lnTo>
                <a:lnTo>
                  <a:pt x="2243041" y="2704923"/>
                </a:lnTo>
                <a:lnTo>
                  <a:pt x="2224856" y="2725835"/>
                </a:lnTo>
                <a:lnTo>
                  <a:pt x="2207581" y="2747656"/>
                </a:lnTo>
                <a:lnTo>
                  <a:pt x="2190306" y="2770386"/>
                </a:lnTo>
                <a:lnTo>
                  <a:pt x="2173031" y="2793117"/>
                </a:lnTo>
                <a:lnTo>
                  <a:pt x="2155756" y="2814938"/>
                </a:lnTo>
                <a:lnTo>
                  <a:pt x="2136662" y="2835850"/>
                </a:lnTo>
                <a:lnTo>
                  <a:pt x="2117568" y="2854034"/>
                </a:lnTo>
                <a:lnTo>
                  <a:pt x="2095748" y="2869491"/>
                </a:lnTo>
                <a:lnTo>
                  <a:pt x="2073017" y="2881311"/>
                </a:lnTo>
                <a:lnTo>
                  <a:pt x="2045740" y="2889494"/>
                </a:lnTo>
                <a:lnTo>
                  <a:pt x="2017554" y="2893131"/>
                </a:lnTo>
                <a:lnTo>
                  <a:pt x="1988460" y="2894040"/>
                </a:lnTo>
                <a:lnTo>
                  <a:pt x="1957546" y="2891312"/>
                </a:lnTo>
                <a:lnTo>
                  <a:pt x="1926633" y="2887676"/>
                </a:lnTo>
                <a:lnTo>
                  <a:pt x="1895719" y="2883129"/>
                </a:lnTo>
                <a:lnTo>
                  <a:pt x="1864806" y="2879493"/>
                </a:lnTo>
                <a:lnTo>
                  <a:pt x="1833892" y="2877674"/>
                </a:lnTo>
                <a:lnTo>
                  <a:pt x="1803888" y="2877674"/>
                </a:lnTo>
                <a:lnTo>
                  <a:pt x="1775703" y="2881311"/>
                </a:lnTo>
                <a:lnTo>
                  <a:pt x="1746608" y="2888585"/>
                </a:lnTo>
                <a:lnTo>
                  <a:pt x="1720240" y="2899495"/>
                </a:lnTo>
                <a:lnTo>
                  <a:pt x="1692964" y="2914043"/>
                </a:lnTo>
                <a:lnTo>
                  <a:pt x="1665688" y="2928591"/>
                </a:lnTo>
                <a:lnTo>
                  <a:pt x="1638411" y="2944956"/>
                </a:lnTo>
                <a:lnTo>
                  <a:pt x="1612043" y="2960413"/>
                </a:lnTo>
                <a:lnTo>
                  <a:pt x="1583858" y="2974051"/>
                </a:lnTo>
                <a:lnTo>
                  <a:pt x="1556581" y="2984962"/>
                </a:lnTo>
                <a:lnTo>
                  <a:pt x="1528395" y="2992236"/>
                </a:lnTo>
                <a:lnTo>
                  <a:pt x="1499301" y="2994963"/>
                </a:lnTo>
                <a:lnTo>
                  <a:pt x="1470206" y="2992236"/>
                </a:lnTo>
                <a:lnTo>
                  <a:pt x="1442020" y="2984962"/>
                </a:lnTo>
                <a:lnTo>
                  <a:pt x="1414744" y="2974051"/>
                </a:lnTo>
                <a:lnTo>
                  <a:pt x="1386558" y="2960413"/>
                </a:lnTo>
                <a:lnTo>
                  <a:pt x="1360190" y="2944956"/>
                </a:lnTo>
                <a:lnTo>
                  <a:pt x="1332914" y="2928591"/>
                </a:lnTo>
                <a:lnTo>
                  <a:pt x="1305637" y="2914043"/>
                </a:lnTo>
                <a:lnTo>
                  <a:pt x="1278361" y="2899495"/>
                </a:lnTo>
                <a:lnTo>
                  <a:pt x="1251085" y="2888585"/>
                </a:lnTo>
                <a:lnTo>
                  <a:pt x="1222899" y="2881311"/>
                </a:lnTo>
                <a:lnTo>
                  <a:pt x="1194713" y="2877674"/>
                </a:lnTo>
                <a:lnTo>
                  <a:pt x="1164708" y="2877674"/>
                </a:lnTo>
                <a:lnTo>
                  <a:pt x="1133795" y="2879493"/>
                </a:lnTo>
                <a:lnTo>
                  <a:pt x="1102882" y="2883129"/>
                </a:lnTo>
                <a:lnTo>
                  <a:pt x="1071968" y="2887676"/>
                </a:lnTo>
                <a:lnTo>
                  <a:pt x="1041054" y="2891312"/>
                </a:lnTo>
                <a:lnTo>
                  <a:pt x="1010141" y="2894040"/>
                </a:lnTo>
                <a:lnTo>
                  <a:pt x="981047" y="2893131"/>
                </a:lnTo>
                <a:lnTo>
                  <a:pt x="952861" y="2889494"/>
                </a:lnTo>
                <a:lnTo>
                  <a:pt x="925584" y="2881311"/>
                </a:lnTo>
                <a:lnTo>
                  <a:pt x="902854" y="2869491"/>
                </a:lnTo>
                <a:lnTo>
                  <a:pt x="881032" y="2854034"/>
                </a:lnTo>
                <a:lnTo>
                  <a:pt x="861939" y="2835850"/>
                </a:lnTo>
                <a:lnTo>
                  <a:pt x="842845" y="2814938"/>
                </a:lnTo>
                <a:lnTo>
                  <a:pt x="825570" y="2793117"/>
                </a:lnTo>
                <a:lnTo>
                  <a:pt x="808295" y="2770386"/>
                </a:lnTo>
                <a:lnTo>
                  <a:pt x="791020" y="2747656"/>
                </a:lnTo>
                <a:lnTo>
                  <a:pt x="773745" y="2725835"/>
                </a:lnTo>
                <a:lnTo>
                  <a:pt x="755560" y="2704923"/>
                </a:lnTo>
                <a:lnTo>
                  <a:pt x="734648" y="2686738"/>
                </a:lnTo>
                <a:lnTo>
                  <a:pt x="714645" y="2670372"/>
                </a:lnTo>
                <a:lnTo>
                  <a:pt x="691915" y="2657644"/>
                </a:lnTo>
                <a:lnTo>
                  <a:pt x="667366" y="2646733"/>
                </a:lnTo>
                <a:lnTo>
                  <a:pt x="640999" y="2637641"/>
                </a:lnTo>
                <a:lnTo>
                  <a:pt x="613722" y="2629458"/>
                </a:lnTo>
                <a:lnTo>
                  <a:pt x="586446" y="2622184"/>
                </a:lnTo>
                <a:lnTo>
                  <a:pt x="558260" y="2614910"/>
                </a:lnTo>
                <a:lnTo>
                  <a:pt x="531893" y="2606727"/>
                </a:lnTo>
                <a:lnTo>
                  <a:pt x="505525" y="2597635"/>
                </a:lnTo>
                <a:lnTo>
                  <a:pt x="480977" y="2586724"/>
                </a:lnTo>
                <a:lnTo>
                  <a:pt x="459155" y="2573086"/>
                </a:lnTo>
                <a:lnTo>
                  <a:pt x="439152" y="2556720"/>
                </a:lnTo>
                <a:lnTo>
                  <a:pt x="422787" y="2536718"/>
                </a:lnTo>
                <a:lnTo>
                  <a:pt x="409149" y="2514896"/>
                </a:lnTo>
                <a:lnTo>
                  <a:pt x="398238" y="2490347"/>
                </a:lnTo>
                <a:lnTo>
                  <a:pt x="389146" y="2463980"/>
                </a:lnTo>
                <a:lnTo>
                  <a:pt x="380963" y="2437613"/>
                </a:lnTo>
                <a:lnTo>
                  <a:pt x="373689" y="2409427"/>
                </a:lnTo>
                <a:lnTo>
                  <a:pt x="366415" y="2382151"/>
                </a:lnTo>
                <a:lnTo>
                  <a:pt x="358232" y="2354874"/>
                </a:lnTo>
                <a:lnTo>
                  <a:pt x="349140" y="2328506"/>
                </a:lnTo>
                <a:lnTo>
                  <a:pt x="338229" y="2303957"/>
                </a:lnTo>
                <a:lnTo>
                  <a:pt x="325500" y="2281227"/>
                </a:lnTo>
                <a:lnTo>
                  <a:pt x="309135" y="2261224"/>
                </a:lnTo>
                <a:lnTo>
                  <a:pt x="290950" y="2240312"/>
                </a:lnTo>
                <a:lnTo>
                  <a:pt x="270038" y="2222128"/>
                </a:lnTo>
                <a:lnTo>
                  <a:pt x="247307" y="2204853"/>
                </a:lnTo>
                <a:lnTo>
                  <a:pt x="224577" y="2187578"/>
                </a:lnTo>
                <a:lnTo>
                  <a:pt x="201847" y="2170303"/>
                </a:lnTo>
                <a:lnTo>
                  <a:pt x="180025" y="2153027"/>
                </a:lnTo>
                <a:lnTo>
                  <a:pt x="159113" y="2133934"/>
                </a:lnTo>
                <a:lnTo>
                  <a:pt x="140929" y="2114841"/>
                </a:lnTo>
                <a:lnTo>
                  <a:pt x="125473" y="2093019"/>
                </a:lnTo>
                <a:lnTo>
                  <a:pt x="113653" y="2070289"/>
                </a:lnTo>
                <a:lnTo>
                  <a:pt x="105470" y="2043013"/>
                </a:lnTo>
                <a:lnTo>
                  <a:pt x="101833" y="2014827"/>
                </a:lnTo>
                <a:lnTo>
                  <a:pt x="100923" y="1985731"/>
                </a:lnTo>
                <a:lnTo>
                  <a:pt x="103651" y="1954818"/>
                </a:lnTo>
                <a:lnTo>
                  <a:pt x="107288" y="1923905"/>
                </a:lnTo>
                <a:lnTo>
                  <a:pt x="111834" y="1892991"/>
                </a:lnTo>
                <a:lnTo>
                  <a:pt x="115471" y="1862078"/>
                </a:lnTo>
                <a:lnTo>
                  <a:pt x="117290" y="1831165"/>
                </a:lnTo>
                <a:lnTo>
                  <a:pt x="117290" y="1801160"/>
                </a:lnTo>
                <a:lnTo>
                  <a:pt x="113653" y="1772975"/>
                </a:lnTo>
                <a:lnTo>
                  <a:pt x="106379" y="1744789"/>
                </a:lnTo>
                <a:lnTo>
                  <a:pt x="95468" y="1718421"/>
                </a:lnTo>
                <a:lnTo>
                  <a:pt x="81830" y="1691145"/>
                </a:lnTo>
                <a:lnTo>
                  <a:pt x="66373" y="1663869"/>
                </a:lnTo>
                <a:lnTo>
                  <a:pt x="50008" y="1636592"/>
                </a:lnTo>
                <a:lnTo>
                  <a:pt x="34551" y="1610224"/>
                </a:lnTo>
                <a:lnTo>
                  <a:pt x="20912" y="1582039"/>
                </a:lnTo>
                <a:lnTo>
                  <a:pt x="10002" y="1554762"/>
                </a:lnTo>
                <a:lnTo>
                  <a:pt x="2728" y="1526576"/>
                </a:lnTo>
                <a:lnTo>
                  <a:pt x="0" y="1497481"/>
                </a:lnTo>
                <a:lnTo>
                  <a:pt x="2728" y="1468387"/>
                </a:lnTo>
                <a:lnTo>
                  <a:pt x="10002" y="1440201"/>
                </a:lnTo>
                <a:lnTo>
                  <a:pt x="20912" y="1412924"/>
                </a:lnTo>
                <a:lnTo>
                  <a:pt x="34551" y="1384739"/>
                </a:lnTo>
                <a:lnTo>
                  <a:pt x="50008" y="1358371"/>
                </a:lnTo>
                <a:lnTo>
                  <a:pt x="66373" y="1331095"/>
                </a:lnTo>
                <a:lnTo>
                  <a:pt x="81830" y="1303818"/>
                </a:lnTo>
                <a:lnTo>
                  <a:pt x="95468" y="1276542"/>
                </a:lnTo>
                <a:lnTo>
                  <a:pt x="106379" y="1250174"/>
                </a:lnTo>
                <a:lnTo>
                  <a:pt x="113653" y="1221988"/>
                </a:lnTo>
                <a:lnTo>
                  <a:pt x="117290" y="1193803"/>
                </a:lnTo>
                <a:lnTo>
                  <a:pt x="117290" y="1163799"/>
                </a:lnTo>
                <a:lnTo>
                  <a:pt x="115471" y="1132885"/>
                </a:lnTo>
                <a:lnTo>
                  <a:pt x="111834" y="1101972"/>
                </a:lnTo>
                <a:lnTo>
                  <a:pt x="107288" y="1071058"/>
                </a:lnTo>
                <a:lnTo>
                  <a:pt x="103651" y="1040145"/>
                </a:lnTo>
                <a:lnTo>
                  <a:pt x="100923" y="1009232"/>
                </a:lnTo>
                <a:lnTo>
                  <a:pt x="101833" y="980137"/>
                </a:lnTo>
                <a:lnTo>
                  <a:pt x="105470" y="951951"/>
                </a:lnTo>
                <a:lnTo>
                  <a:pt x="113653" y="924674"/>
                </a:lnTo>
                <a:lnTo>
                  <a:pt x="125473" y="901944"/>
                </a:lnTo>
                <a:lnTo>
                  <a:pt x="140929" y="880123"/>
                </a:lnTo>
                <a:lnTo>
                  <a:pt x="159113" y="861029"/>
                </a:lnTo>
                <a:lnTo>
                  <a:pt x="180025" y="841936"/>
                </a:lnTo>
                <a:lnTo>
                  <a:pt x="201847" y="824660"/>
                </a:lnTo>
                <a:lnTo>
                  <a:pt x="224577" y="807385"/>
                </a:lnTo>
                <a:lnTo>
                  <a:pt x="247307" y="790110"/>
                </a:lnTo>
                <a:lnTo>
                  <a:pt x="270038" y="772835"/>
                </a:lnTo>
                <a:lnTo>
                  <a:pt x="290950" y="754651"/>
                </a:lnTo>
                <a:lnTo>
                  <a:pt x="309135" y="733739"/>
                </a:lnTo>
                <a:lnTo>
                  <a:pt x="325500" y="713736"/>
                </a:lnTo>
                <a:lnTo>
                  <a:pt x="338229" y="691006"/>
                </a:lnTo>
                <a:lnTo>
                  <a:pt x="349140" y="666457"/>
                </a:lnTo>
                <a:lnTo>
                  <a:pt x="358232" y="640089"/>
                </a:lnTo>
                <a:lnTo>
                  <a:pt x="366415" y="612812"/>
                </a:lnTo>
                <a:lnTo>
                  <a:pt x="373689" y="585536"/>
                </a:lnTo>
                <a:lnTo>
                  <a:pt x="380963" y="557350"/>
                </a:lnTo>
                <a:lnTo>
                  <a:pt x="389146" y="530983"/>
                </a:lnTo>
                <a:lnTo>
                  <a:pt x="398238" y="504615"/>
                </a:lnTo>
                <a:lnTo>
                  <a:pt x="409149" y="480067"/>
                </a:lnTo>
                <a:lnTo>
                  <a:pt x="422787" y="458246"/>
                </a:lnTo>
                <a:lnTo>
                  <a:pt x="439152" y="438243"/>
                </a:lnTo>
                <a:lnTo>
                  <a:pt x="459155" y="421877"/>
                </a:lnTo>
                <a:lnTo>
                  <a:pt x="480977" y="408239"/>
                </a:lnTo>
                <a:lnTo>
                  <a:pt x="505525" y="397328"/>
                </a:lnTo>
                <a:lnTo>
                  <a:pt x="531893" y="388236"/>
                </a:lnTo>
                <a:lnTo>
                  <a:pt x="558260" y="380053"/>
                </a:lnTo>
                <a:lnTo>
                  <a:pt x="586446" y="372779"/>
                </a:lnTo>
                <a:lnTo>
                  <a:pt x="613722" y="365505"/>
                </a:lnTo>
                <a:lnTo>
                  <a:pt x="640999" y="357322"/>
                </a:lnTo>
                <a:lnTo>
                  <a:pt x="667366" y="348230"/>
                </a:lnTo>
                <a:lnTo>
                  <a:pt x="691915" y="337319"/>
                </a:lnTo>
                <a:lnTo>
                  <a:pt x="714645" y="324591"/>
                </a:lnTo>
                <a:lnTo>
                  <a:pt x="734648" y="308225"/>
                </a:lnTo>
                <a:lnTo>
                  <a:pt x="755560" y="290040"/>
                </a:lnTo>
                <a:lnTo>
                  <a:pt x="773745" y="269128"/>
                </a:lnTo>
                <a:lnTo>
                  <a:pt x="791020" y="247307"/>
                </a:lnTo>
                <a:lnTo>
                  <a:pt x="808295" y="224577"/>
                </a:lnTo>
                <a:lnTo>
                  <a:pt x="825570" y="201846"/>
                </a:lnTo>
                <a:lnTo>
                  <a:pt x="842845" y="180025"/>
                </a:lnTo>
                <a:lnTo>
                  <a:pt x="861939" y="159113"/>
                </a:lnTo>
                <a:lnTo>
                  <a:pt x="881032" y="140929"/>
                </a:lnTo>
                <a:lnTo>
                  <a:pt x="902854" y="125472"/>
                </a:lnTo>
                <a:lnTo>
                  <a:pt x="925584" y="113652"/>
                </a:lnTo>
                <a:lnTo>
                  <a:pt x="952861" y="105469"/>
                </a:lnTo>
                <a:lnTo>
                  <a:pt x="981047" y="101832"/>
                </a:lnTo>
                <a:lnTo>
                  <a:pt x="1010141" y="100923"/>
                </a:lnTo>
                <a:lnTo>
                  <a:pt x="1041054" y="103651"/>
                </a:lnTo>
                <a:lnTo>
                  <a:pt x="1071968" y="107288"/>
                </a:lnTo>
                <a:lnTo>
                  <a:pt x="1102882" y="111834"/>
                </a:lnTo>
                <a:lnTo>
                  <a:pt x="1133795" y="115471"/>
                </a:lnTo>
                <a:lnTo>
                  <a:pt x="1164708" y="117289"/>
                </a:lnTo>
                <a:lnTo>
                  <a:pt x="1194713" y="117289"/>
                </a:lnTo>
                <a:lnTo>
                  <a:pt x="1222899" y="113652"/>
                </a:lnTo>
                <a:lnTo>
                  <a:pt x="1251085" y="106378"/>
                </a:lnTo>
                <a:lnTo>
                  <a:pt x="1278361" y="95468"/>
                </a:lnTo>
                <a:lnTo>
                  <a:pt x="1305637" y="80920"/>
                </a:lnTo>
                <a:lnTo>
                  <a:pt x="1332914" y="66373"/>
                </a:lnTo>
                <a:lnTo>
                  <a:pt x="1360190" y="50007"/>
                </a:lnTo>
                <a:lnTo>
                  <a:pt x="1386558" y="34550"/>
                </a:lnTo>
                <a:lnTo>
                  <a:pt x="1414744" y="20912"/>
                </a:lnTo>
                <a:lnTo>
                  <a:pt x="1442020" y="10001"/>
                </a:lnTo>
                <a:lnTo>
                  <a:pt x="1470206" y="2727"/>
                </a:lnTo>
                <a:close/>
              </a:path>
            </a:pathLst>
          </a:custGeom>
        </p:spPr>
      </p:pic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0CE326BE-F0B1-46A2-AD11-ECDEEFB38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6276" y="0"/>
            <a:ext cx="4335725" cy="3532180"/>
          </a:xfrm>
          <a:custGeom>
            <a:avLst/>
            <a:gdLst>
              <a:gd name="connsiteX0" fmla="*/ 179111 w 4335725"/>
              <a:gd name="connsiteY0" fmla="*/ 0 h 3532180"/>
              <a:gd name="connsiteX1" fmla="*/ 4335725 w 4335725"/>
              <a:gd name="connsiteY1" fmla="*/ 0 h 3532180"/>
              <a:gd name="connsiteX2" fmla="*/ 4335725 w 4335725"/>
              <a:gd name="connsiteY2" fmla="*/ 2845937 h 3532180"/>
              <a:gd name="connsiteX3" fmla="*/ 4315217 w 4335725"/>
              <a:gd name="connsiteY3" fmla="*/ 2853009 h 3532180"/>
              <a:gd name="connsiteX4" fmla="*/ 4269092 w 4335725"/>
              <a:gd name="connsiteY4" fmla="*/ 2867324 h 3532180"/>
              <a:gd name="connsiteX5" fmla="*/ 4219783 w 4335725"/>
              <a:gd name="connsiteY5" fmla="*/ 2880049 h 3532180"/>
              <a:gd name="connsiteX6" fmla="*/ 4172065 w 4335725"/>
              <a:gd name="connsiteY6" fmla="*/ 2892774 h 3532180"/>
              <a:gd name="connsiteX7" fmla="*/ 4124349 w 4335725"/>
              <a:gd name="connsiteY7" fmla="*/ 2907089 h 3532180"/>
              <a:gd name="connsiteX8" fmla="*/ 4078224 w 4335725"/>
              <a:gd name="connsiteY8" fmla="*/ 2922994 h 3532180"/>
              <a:gd name="connsiteX9" fmla="*/ 4035278 w 4335725"/>
              <a:gd name="connsiteY9" fmla="*/ 2942082 h 3532180"/>
              <a:gd name="connsiteX10" fmla="*/ 3995515 w 4335725"/>
              <a:gd name="connsiteY10" fmla="*/ 2964348 h 3532180"/>
              <a:gd name="connsiteX11" fmla="*/ 3960521 w 4335725"/>
              <a:gd name="connsiteY11" fmla="*/ 2992978 h 3532180"/>
              <a:gd name="connsiteX12" fmla="*/ 3923939 w 4335725"/>
              <a:gd name="connsiteY12" fmla="*/ 3024791 h 3532180"/>
              <a:gd name="connsiteX13" fmla="*/ 3892126 w 4335725"/>
              <a:gd name="connsiteY13" fmla="*/ 3061373 h 3532180"/>
              <a:gd name="connsiteX14" fmla="*/ 3861905 w 4335725"/>
              <a:gd name="connsiteY14" fmla="*/ 3099547 h 3532180"/>
              <a:gd name="connsiteX15" fmla="*/ 3831684 w 4335725"/>
              <a:gd name="connsiteY15" fmla="*/ 3139310 h 3532180"/>
              <a:gd name="connsiteX16" fmla="*/ 3801464 w 4335725"/>
              <a:gd name="connsiteY16" fmla="*/ 3179075 h 3532180"/>
              <a:gd name="connsiteX17" fmla="*/ 3771243 w 4335725"/>
              <a:gd name="connsiteY17" fmla="*/ 3217249 h 3532180"/>
              <a:gd name="connsiteX18" fmla="*/ 3737841 w 4335725"/>
              <a:gd name="connsiteY18" fmla="*/ 3253831 h 3532180"/>
              <a:gd name="connsiteX19" fmla="*/ 3704438 w 4335725"/>
              <a:gd name="connsiteY19" fmla="*/ 3285642 h 3532180"/>
              <a:gd name="connsiteX20" fmla="*/ 3666266 w 4335725"/>
              <a:gd name="connsiteY20" fmla="*/ 3312682 h 3532180"/>
              <a:gd name="connsiteX21" fmla="*/ 3626501 w 4335725"/>
              <a:gd name="connsiteY21" fmla="*/ 3333360 h 3532180"/>
              <a:gd name="connsiteX22" fmla="*/ 3578783 w 4335725"/>
              <a:gd name="connsiteY22" fmla="*/ 3347676 h 3532180"/>
              <a:gd name="connsiteX23" fmla="*/ 3529475 w 4335725"/>
              <a:gd name="connsiteY23" fmla="*/ 3354038 h 3532180"/>
              <a:gd name="connsiteX24" fmla="*/ 3478579 w 4335725"/>
              <a:gd name="connsiteY24" fmla="*/ 3355628 h 3532180"/>
              <a:gd name="connsiteX25" fmla="*/ 3424498 w 4335725"/>
              <a:gd name="connsiteY25" fmla="*/ 3350856 h 3532180"/>
              <a:gd name="connsiteX26" fmla="*/ 3370419 w 4335725"/>
              <a:gd name="connsiteY26" fmla="*/ 3344494 h 3532180"/>
              <a:gd name="connsiteX27" fmla="*/ 3316339 w 4335725"/>
              <a:gd name="connsiteY27" fmla="*/ 3336540 h 3532180"/>
              <a:gd name="connsiteX28" fmla="*/ 3262260 w 4335725"/>
              <a:gd name="connsiteY28" fmla="*/ 3330180 h 3532180"/>
              <a:gd name="connsiteX29" fmla="*/ 3208180 w 4335725"/>
              <a:gd name="connsiteY29" fmla="*/ 3326998 h 3532180"/>
              <a:gd name="connsiteX30" fmla="*/ 3155691 w 4335725"/>
              <a:gd name="connsiteY30" fmla="*/ 3326998 h 3532180"/>
              <a:gd name="connsiteX31" fmla="*/ 3106385 w 4335725"/>
              <a:gd name="connsiteY31" fmla="*/ 3333360 h 3532180"/>
              <a:gd name="connsiteX32" fmla="*/ 3055487 w 4335725"/>
              <a:gd name="connsiteY32" fmla="*/ 3346085 h 3532180"/>
              <a:gd name="connsiteX33" fmla="*/ 3009359 w 4335725"/>
              <a:gd name="connsiteY33" fmla="*/ 3365171 h 3532180"/>
              <a:gd name="connsiteX34" fmla="*/ 2961643 w 4335725"/>
              <a:gd name="connsiteY34" fmla="*/ 3390621 h 3532180"/>
              <a:gd name="connsiteX35" fmla="*/ 2913927 w 4335725"/>
              <a:gd name="connsiteY35" fmla="*/ 3416071 h 3532180"/>
              <a:gd name="connsiteX36" fmla="*/ 2866209 w 4335725"/>
              <a:gd name="connsiteY36" fmla="*/ 3444699 h 3532180"/>
              <a:gd name="connsiteX37" fmla="*/ 2820081 w 4335725"/>
              <a:gd name="connsiteY37" fmla="*/ 3471739 h 3532180"/>
              <a:gd name="connsiteX38" fmla="*/ 2770775 w 4335725"/>
              <a:gd name="connsiteY38" fmla="*/ 3495598 h 3532180"/>
              <a:gd name="connsiteX39" fmla="*/ 2723057 w 4335725"/>
              <a:gd name="connsiteY39" fmla="*/ 3514685 h 3532180"/>
              <a:gd name="connsiteX40" fmla="*/ 2673749 w 4335725"/>
              <a:gd name="connsiteY40" fmla="*/ 3527410 h 3532180"/>
              <a:gd name="connsiteX41" fmla="*/ 2622852 w 4335725"/>
              <a:gd name="connsiteY41" fmla="*/ 3532180 h 3532180"/>
              <a:gd name="connsiteX42" fmla="*/ 2571953 w 4335725"/>
              <a:gd name="connsiteY42" fmla="*/ 3527410 h 3532180"/>
              <a:gd name="connsiteX43" fmla="*/ 2522645 w 4335725"/>
              <a:gd name="connsiteY43" fmla="*/ 3514685 h 3532180"/>
              <a:gd name="connsiteX44" fmla="*/ 2474930 w 4335725"/>
              <a:gd name="connsiteY44" fmla="*/ 3495598 h 3532180"/>
              <a:gd name="connsiteX45" fmla="*/ 2425621 w 4335725"/>
              <a:gd name="connsiteY45" fmla="*/ 3471739 h 3532180"/>
              <a:gd name="connsiteX46" fmla="*/ 2379493 w 4335725"/>
              <a:gd name="connsiteY46" fmla="*/ 3444699 h 3532180"/>
              <a:gd name="connsiteX47" fmla="*/ 2331777 w 4335725"/>
              <a:gd name="connsiteY47" fmla="*/ 3416071 h 3532180"/>
              <a:gd name="connsiteX48" fmla="*/ 2284059 w 4335725"/>
              <a:gd name="connsiteY48" fmla="*/ 3390621 h 3532180"/>
              <a:gd name="connsiteX49" fmla="*/ 2236343 w 4335725"/>
              <a:gd name="connsiteY49" fmla="*/ 3365171 h 3532180"/>
              <a:gd name="connsiteX50" fmla="*/ 2188627 w 4335725"/>
              <a:gd name="connsiteY50" fmla="*/ 3346085 h 3532180"/>
              <a:gd name="connsiteX51" fmla="*/ 2139319 w 4335725"/>
              <a:gd name="connsiteY51" fmla="*/ 3333360 h 3532180"/>
              <a:gd name="connsiteX52" fmla="*/ 2090011 w 4335725"/>
              <a:gd name="connsiteY52" fmla="*/ 3326998 h 3532180"/>
              <a:gd name="connsiteX53" fmla="*/ 2037520 w 4335725"/>
              <a:gd name="connsiteY53" fmla="*/ 3326998 h 3532180"/>
              <a:gd name="connsiteX54" fmla="*/ 1983442 w 4335725"/>
              <a:gd name="connsiteY54" fmla="*/ 3330180 h 3532180"/>
              <a:gd name="connsiteX55" fmla="*/ 1929363 w 4335725"/>
              <a:gd name="connsiteY55" fmla="*/ 3336540 h 3532180"/>
              <a:gd name="connsiteX56" fmla="*/ 1875283 w 4335725"/>
              <a:gd name="connsiteY56" fmla="*/ 3344494 h 3532180"/>
              <a:gd name="connsiteX57" fmla="*/ 1821202 w 4335725"/>
              <a:gd name="connsiteY57" fmla="*/ 3350856 h 3532180"/>
              <a:gd name="connsiteX58" fmla="*/ 1767124 w 4335725"/>
              <a:gd name="connsiteY58" fmla="*/ 3355628 h 3532180"/>
              <a:gd name="connsiteX59" fmla="*/ 1716227 w 4335725"/>
              <a:gd name="connsiteY59" fmla="*/ 3354038 h 3532180"/>
              <a:gd name="connsiteX60" fmla="*/ 1666919 w 4335725"/>
              <a:gd name="connsiteY60" fmla="*/ 3347676 h 3532180"/>
              <a:gd name="connsiteX61" fmla="*/ 1619201 w 4335725"/>
              <a:gd name="connsiteY61" fmla="*/ 3333360 h 3532180"/>
              <a:gd name="connsiteX62" fmla="*/ 1579437 w 4335725"/>
              <a:gd name="connsiteY62" fmla="*/ 3312682 h 3532180"/>
              <a:gd name="connsiteX63" fmla="*/ 1541263 w 4335725"/>
              <a:gd name="connsiteY63" fmla="*/ 3285642 h 3532180"/>
              <a:gd name="connsiteX64" fmla="*/ 1507862 w 4335725"/>
              <a:gd name="connsiteY64" fmla="*/ 3253831 h 3532180"/>
              <a:gd name="connsiteX65" fmla="*/ 1474459 w 4335725"/>
              <a:gd name="connsiteY65" fmla="*/ 3217249 h 3532180"/>
              <a:gd name="connsiteX66" fmla="*/ 1444238 w 4335725"/>
              <a:gd name="connsiteY66" fmla="*/ 3179075 h 3532180"/>
              <a:gd name="connsiteX67" fmla="*/ 1414018 w 4335725"/>
              <a:gd name="connsiteY67" fmla="*/ 3139310 h 3532180"/>
              <a:gd name="connsiteX68" fmla="*/ 1383797 w 4335725"/>
              <a:gd name="connsiteY68" fmla="*/ 3099547 h 3532180"/>
              <a:gd name="connsiteX69" fmla="*/ 1353577 w 4335725"/>
              <a:gd name="connsiteY69" fmla="*/ 3061373 h 3532180"/>
              <a:gd name="connsiteX70" fmla="*/ 1321765 w 4335725"/>
              <a:gd name="connsiteY70" fmla="*/ 3024791 h 3532180"/>
              <a:gd name="connsiteX71" fmla="*/ 1285181 w 4335725"/>
              <a:gd name="connsiteY71" fmla="*/ 2992978 h 3532180"/>
              <a:gd name="connsiteX72" fmla="*/ 1250188 w 4335725"/>
              <a:gd name="connsiteY72" fmla="*/ 2964348 h 3532180"/>
              <a:gd name="connsiteX73" fmla="*/ 1210424 w 4335725"/>
              <a:gd name="connsiteY73" fmla="*/ 2942082 h 3532180"/>
              <a:gd name="connsiteX74" fmla="*/ 1167479 w 4335725"/>
              <a:gd name="connsiteY74" fmla="*/ 2922994 h 3532180"/>
              <a:gd name="connsiteX75" fmla="*/ 1121353 w 4335725"/>
              <a:gd name="connsiteY75" fmla="*/ 2907089 h 3532180"/>
              <a:gd name="connsiteX76" fmla="*/ 1073635 w 4335725"/>
              <a:gd name="connsiteY76" fmla="*/ 2892774 h 3532180"/>
              <a:gd name="connsiteX77" fmla="*/ 1025919 w 4335725"/>
              <a:gd name="connsiteY77" fmla="*/ 2880049 h 3532180"/>
              <a:gd name="connsiteX78" fmla="*/ 976611 w 4335725"/>
              <a:gd name="connsiteY78" fmla="*/ 2867324 h 3532180"/>
              <a:gd name="connsiteX79" fmla="*/ 930485 w 4335725"/>
              <a:gd name="connsiteY79" fmla="*/ 2853009 h 3532180"/>
              <a:gd name="connsiteX80" fmla="*/ 884357 w 4335725"/>
              <a:gd name="connsiteY80" fmla="*/ 2837103 h 3532180"/>
              <a:gd name="connsiteX81" fmla="*/ 841413 w 4335725"/>
              <a:gd name="connsiteY81" fmla="*/ 2818015 h 3532180"/>
              <a:gd name="connsiteX82" fmla="*/ 803238 w 4335725"/>
              <a:gd name="connsiteY82" fmla="*/ 2794157 h 3532180"/>
              <a:gd name="connsiteX83" fmla="*/ 768245 w 4335725"/>
              <a:gd name="connsiteY83" fmla="*/ 2765527 h 3532180"/>
              <a:gd name="connsiteX84" fmla="*/ 739617 w 4335725"/>
              <a:gd name="connsiteY84" fmla="*/ 2730536 h 3532180"/>
              <a:gd name="connsiteX85" fmla="*/ 715759 w 4335725"/>
              <a:gd name="connsiteY85" fmla="*/ 2692361 h 3532180"/>
              <a:gd name="connsiteX86" fmla="*/ 696671 w 4335725"/>
              <a:gd name="connsiteY86" fmla="*/ 2649416 h 3532180"/>
              <a:gd name="connsiteX87" fmla="*/ 680766 w 4335725"/>
              <a:gd name="connsiteY87" fmla="*/ 2603290 h 3532180"/>
              <a:gd name="connsiteX88" fmla="*/ 666450 w 4335725"/>
              <a:gd name="connsiteY88" fmla="*/ 2557164 h 3532180"/>
              <a:gd name="connsiteX89" fmla="*/ 653726 w 4335725"/>
              <a:gd name="connsiteY89" fmla="*/ 2507856 h 3532180"/>
              <a:gd name="connsiteX90" fmla="*/ 641000 w 4335725"/>
              <a:gd name="connsiteY90" fmla="*/ 2460140 h 3532180"/>
              <a:gd name="connsiteX91" fmla="*/ 626685 w 4335725"/>
              <a:gd name="connsiteY91" fmla="*/ 2412422 h 3532180"/>
              <a:gd name="connsiteX92" fmla="*/ 610780 w 4335725"/>
              <a:gd name="connsiteY92" fmla="*/ 2366295 h 3532180"/>
              <a:gd name="connsiteX93" fmla="*/ 591692 w 4335725"/>
              <a:gd name="connsiteY93" fmla="*/ 2323348 h 3532180"/>
              <a:gd name="connsiteX94" fmla="*/ 569424 w 4335725"/>
              <a:gd name="connsiteY94" fmla="*/ 2283586 h 3532180"/>
              <a:gd name="connsiteX95" fmla="*/ 540796 w 4335725"/>
              <a:gd name="connsiteY95" fmla="*/ 2248593 h 3532180"/>
              <a:gd name="connsiteX96" fmla="*/ 508983 w 4335725"/>
              <a:gd name="connsiteY96" fmla="*/ 2212010 h 3532180"/>
              <a:gd name="connsiteX97" fmla="*/ 472400 w 4335725"/>
              <a:gd name="connsiteY97" fmla="*/ 2180199 h 3532180"/>
              <a:gd name="connsiteX98" fmla="*/ 432635 w 4335725"/>
              <a:gd name="connsiteY98" fmla="*/ 2149978 h 3532180"/>
              <a:gd name="connsiteX99" fmla="*/ 392872 w 4335725"/>
              <a:gd name="connsiteY99" fmla="*/ 2119758 h 3532180"/>
              <a:gd name="connsiteX100" fmla="*/ 353108 w 4335725"/>
              <a:gd name="connsiteY100" fmla="*/ 2089537 h 3532180"/>
              <a:gd name="connsiteX101" fmla="*/ 314933 w 4335725"/>
              <a:gd name="connsiteY101" fmla="*/ 2059315 h 3532180"/>
              <a:gd name="connsiteX102" fmla="*/ 278350 w 4335725"/>
              <a:gd name="connsiteY102" fmla="*/ 2025914 h 3532180"/>
              <a:gd name="connsiteX103" fmla="*/ 246539 w 4335725"/>
              <a:gd name="connsiteY103" fmla="*/ 1992513 h 3532180"/>
              <a:gd name="connsiteX104" fmla="*/ 219500 w 4335725"/>
              <a:gd name="connsiteY104" fmla="*/ 1954338 h 3532180"/>
              <a:gd name="connsiteX105" fmla="*/ 198823 w 4335725"/>
              <a:gd name="connsiteY105" fmla="*/ 1914575 h 3532180"/>
              <a:gd name="connsiteX106" fmla="*/ 184508 w 4335725"/>
              <a:gd name="connsiteY106" fmla="*/ 1866859 h 3532180"/>
              <a:gd name="connsiteX107" fmla="*/ 178145 w 4335725"/>
              <a:gd name="connsiteY107" fmla="*/ 1817551 h 3532180"/>
              <a:gd name="connsiteX108" fmla="*/ 176554 w 4335725"/>
              <a:gd name="connsiteY108" fmla="*/ 1766651 h 3532180"/>
              <a:gd name="connsiteX109" fmla="*/ 181326 w 4335725"/>
              <a:gd name="connsiteY109" fmla="*/ 1712572 h 3532180"/>
              <a:gd name="connsiteX110" fmla="*/ 187688 w 4335725"/>
              <a:gd name="connsiteY110" fmla="*/ 1658493 h 3532180"/>
              <a:gd name="connsiteX111" fmla="*/ 195640 w 4335725"/>
              <a:gd name="connsiteY111" fmla="*/ 1604413 h 3532180"/>
              <a:gd name="connsiteX112" fmla="*/ 202004 w 4335725"/>
              <a:gd name="connsiteY112" fmla="*/ 1550335 h 3532180"/>
              <a:gd name="connsiteX113" fmla="*/ 205186 w 4335725"/>
              <a:gd name="connsiteY113" fmla="*/ 1496256 h 3532180"/>
              <a:gd name="connsiteX114" fmla="*/ 205186 w 4335725"/>
              <a:gd name="connsiteY114" fmla="*/ 1443766 h 3532180"/>
              <a:gd name="connsiteX115" fmla="*/ 198823 w 4335725"/>
              <a:gd name="connsiteY115" fmla="*/ 1394460 h 3532180"/>
              <a:gd name="connsiteX116" fmla="*/ 186098 w 4335725"/>
              <a:gd name="connsiteY116" fmla="*/ 1345152 h 3532180"/>
              <a:gd name="connsiteX117" fmla="*/ 167011 w 4335725"/>
              <a:gd name="connsiteY117" fmla="*/ 1299024 h 3532180"/>
              <a:gd name="connsiteX118" fmla="*/ 143153 w 4335725"/>
              <a:gd name="connsiteY118" fmla="*/ 1251308 h 3532180"/>
              <a:gd name="connsiteX119" fmla="*/ 116112 w 4335725"/>
              <a:gd name="connsiteY119" fmla="*/ 1203592 h 3532180"/>
              <a:gd name="connsiteX120" fmla="*/ 87483 w 4335725"/>
              <a:gd name="connsiteY120" fmla="*/ 1155874 h 3532180"/>
              <a:gd name="connsiteX121" fmla="*/ 60443 w 4335725"/>
              <a:gd name="connsiteY121" fmla="*/ 1109746 h 3532180"/>
              <a:gd name="connsiteX122" fmla="*/ 36583 w 4335725"/>
              <a:gd name="connsiteY122" fmla="*/ 1060441 h 3532180"/>
              <a:gd name="connsiteX123" fmla="*/ 17498 w 4335725"/>
              <a:gd name="connsiteY123" fmla="*/ 1012723 h 3532180"/>
              <a:gd name="connsiteX124" fmla="*/ 4773 w 4335725"/>
              <a:gd name="connsiteY124" fmla="*/ 963415 h 3532180"/>
              <a:gd name="connsiteX125" fmla="*/ 0 w 4335725"/>
              <a:gd name="connsiteY125" fmla="*/ 912516 h 3532180"/>
              <a:gd name="connsiteX126" fmla="*/ 4773 w 4335725"/>
              <a:gd name="connsiteY126" fmla="*/ 861620 h 3532180"/>
              <a:gd name="connsiteX127" fmla="*/ 17498 w 4335725"/>
              <a:gd name="connsiteY127" fmla="*/ 812312 h 3532180"/>
              <a:gd name="connsiteX128" fmla="*/ 36583 w 4335725"/>
              <a:gd name="connsiteY128" fmla="*/ 764594 h 3532180"/>
              <a:gd name="connsiteX129" fmla="*/ 60443 w 4335725"/>
              <a:gd name="connsiteY129" fmla="*/ 715288 h 3532180"/>
              <a:gd name="connsiteX130" fmla="*/ 87483 w 4335725"/>
              <a:gd name="connsiteY130" fmla="*/ 669160 h 3532180"/>
              <a:gd name="connsiteX131" fmla="*/ 116112 w 4335725"/>
              <a:gd name="connsiteY131" fmla="*/ 621444 h 3532180"/>
              <a:gd name="connsiteX132" fmla="*/ 143153 w 4335725"/>
              <a:gd name="connsiteY132" fmla="*/ 573726 h 3532180"/>
              <a:gd name="connsiteX133" fmla="*/ 167011 w 4335725"/>
              <a:gd name="connsiteY133" fmla="*/ 526010 h 3532180"/>
              <a:gd name="connsiteX134" fmla="*/ 186098 w 4335725"/>
              <a:gd name="connsiteY134" fmla="*/ 479882 h 3532180"/>
              <a:gd name="connsiteX135" fmla="*/ 198823 w 4335725"/>
              <a:gd name="connsiteY135" fmla="*/ 430575 h 3532180"/>
              <a:gd name="connsiteX136" fmla="*/ 205186 w 4335725"/>
              <a:gd name="connsiteY136" fmla="*/ 381268 h 3532180"/>
              <a:gd name="connsiteX137" fmla="*/ 205186 w 4335725"/>
              <a:gd name="connsiteY137" fmla="*/ 328780 h 3532180"/>
              <a:gd name="connsiteX138" fmla="*/ 202004 w 4335725"/>
              <a:gd name="connsiteY138" fmla="*/ 274700 h 3532180"/>
              <a:gd name="connsiteX139" fmla="*/ 195640 w 4335725"/>
              <a:gd name="connsiteY139" fmla="*/ 220621 h 3532180"/>
              <a:gd name="connsiteX140" fmla="*/ 187688 w 4335725"/>
              <a:gd name="connsiteY140" fmla="*/ 166541 h 3532180"/>
              <a:gd name="connsiteX141" fmla="*/ 181326 w 4335725"/>
              <a:gd name="connsiteY141" fmla="*/ 112462 h 3532180"/>
              <a:gd name="connsiteX142" fmla="*/ 176554 w 4335725"/>
              <a:gd name="connsiteY142" fmla="*/ 58383 h 3532180"/>
              <a:gd name="connsiteX143" fmla="*/ 178145 w 4335725"/>
              <a:gd name="connsiteY143" fmla="*/ 7485 h 353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335725" h="3532180">
                <a:moveTo>
                  <a:pt x="179111" y="0"/>
                </a:moveTo>
                <a:lnTo>
                  <a:pt x="4335725" y="0"/>
                </a:lnTo>
                <a:lnTo>
                  <a:pt x="4335725" y="2845937"/>
                </a:lnTo>
                <a:lnTo>
                  <a:pt x="4315217" y="2853009"/>
                </a:lnTo>
                <a:lnTo>
                  <a:pt x="4269092" y="2867324"/>
                </a:lnTo>
                <a:lnTo>
                  <a:pt x="4219783" y="2880049"/>
                </a:lnTo>
                <a:lnTo>
                  <a:pt x="4172065" y="2892774"/>
                </a:lnTo>
                <a:lnTo>
                  <a:pt x="4124349" y="2907089"/>
                </a:lnTo>
                <a:lnTo>
                  <a:pt x="4078224" y="2922994"/>
                </a:lnTo>
                <a:lnTo>
                  <a:pt x="4035278" y="2942082"/>
                </a:lnTo>
                <a:lnTo>
                  <a:pt x="3995515" y="2964348"/>
                </a:lnTo>
                <a:lnTo>
                  <a:pt x="3960521" y="2992978"/>
                </a:lnTo>
                <a:lnTo>
                  <a:pt x="3923939" y="3024791"/>
                </a:lnTo>
                <a:lnTo>
                  <a:pt x="3892126" y="3061373"/>
                </a:lnTo>
                <a:lnTo>
                  <a:pt x="3861905" y="3099547"/>
                </a:lnTo>
                <a:lnTo>
                  <a:pt x="3831684" y="3139310"/>
                </a:lnTo>
                <a:lnTo>
                  <a:pt x="3801464" y="3179075"/>
                </a:lnTo>
                <a:lnTo>
                  <a:pt x="3771243" y="3217249"/>
                </a:lnTo>
                <a:lnTo>
                  <a:pt x="3737841" y="3253831"/>
                </a:lnTo>
                <a:lnTo>
                  <a:pt x="3704438" y="3285642"/>
                </a:lnTo>
                <a:lnTo>
                  <a:pt x="3666266" y="3312682"/>
                </a:lnTo>
                <a:lnTo>
                  <a:pt x="3626501" y="3333360"/>
                </a:lnTo>
                <a:lnTo>
                  <a:pt x="3578783" y="3347676"/>
                </a:lnTo>
                <a:lnTo>
                  <a:pt x="3529475" y="3354038"/>
                </a:lnTo>
                <a:lnTo>
                  <a:pt x="3478579" y="3355628"/>
                </a:lnTo>
                <a:lnTo>
                  <a:pt x="3424498" y="3350856"/>
                </a:lnTo>
                <a:lnTo>
                  <a:pt x="3370419" y="3344494"/>
                </a:lnTo>
                <a:lnTo>
                  <a:pt x="3316339" y="3336540"/>
                </a:lnTo>
                <a:lnTo>
                  <a:pt x="3262260" y="3330180"/>
                </a:lnTo>
                <a:lnTo>
                  <a:pt x="3208180" y="3326998"/>
                </a:lnTo>
                <a:lnTo>
                  <a:pt x="3155691" y="3326998"/>
                </a:lnTo>
                <a:lnTo>
                  <a:pt x="3106385" y="3333360"/>
                </a:lnTo>
                <a:lnTo>
                  <a:pt x="3055487" y="3346085"/>
                </a:lnTo>
                <a:lnTo>
                  <a:pt x="3009359" y="3365171"/>
                </a:lnTo>
                <a:lnTo>
                  <a:pt x="2961643" y="3390621"/>
                </a:lnTo>
                <a:lnTo>
                  <a:pt x="2913927" y="3416071"/>
                </a:lnTo>
                <a:lnTo>
                  <a:pt x="2866209" y="3444699"/>
                </a:lnTo>
                <a:lnTo>
                  <a:pt x="2820081" y="3471739"/>
                </a:lnTo>
                <a:lnTo>
                  <a:pt x="2770775" y="3495598"/>
                </a:lnTo>
                <a:lnTo>
                  <a:pt x="2723057" y="3514685"/>
                </a:lnTo>
                <a:lnTo>
                  <a:pt x="2673749" y="3527410"/>
                </a:lnTo>
                <a:lnTo>
                  <a:pt x="2622852" y="3532180"/>
                </a:lnTo>
                <a:lnTo>
                  <a:pt x="2571953" y="3527410"/>
                </a:lnTo>
                <a:lnTo>
                  <a:pt x="2522645" y="3514685"/>
                </a:lnTo>
                <a:lnTo>
                  <a:pt x="2474930" y="3495598"/>
                </a:lnTo>
                <a:lnTo>
                  <a:pt x="2425621" y="3471739"/>
                </a:lnTo>
                <a:lnTo>
                  <a:pt x="2379493" y="3444699"/>
                </a:lnTo>
                <a:lnTo>
                  <a:pt x="2331777" y="3416071"/>
                </a:lnTo>
                <a:lnTo>
                  <a:pt x="2284059" y="3390621"/>
                </a:lnTo>
                <a:lnTo>
                  <a:pt x="2236343" y="3365171"/>
                </a:lnTo>
                <a:lnTo>
                  <a:pt x="2188627" y="3346085"/>
                </a:lnTo>
                <a:lnTo>
                  <a:pt x="2139319" y="3333360"/>
                </a:lnTo>
                <a:lnTo>
                  <a:pt x="2090011" y="3326998"/>
                </a:lnTo>
                <a:lnTo>
                  <a:pt x="2037520" y="3326998"/>
                </a:lnTo>
                <a:lnTo>
                  <a:pt x="1983442" y="3330180"/>
                </a:lnTo>
                <a:lnTo>
                  <a:pt x="1929363" y="3336540"/>
                </a:lnTo>
                <a:lnTo>
                  <a:pt x="1875283" y="3344494"/>
                </a:lnTo>
                <a:lnTo>
                  <a:pt x="1821202" y="3350856"/>
                </a:lnTo>
                <a:lnTo>
                  <a:pt x="1767124" y="3355628"/>
                </a:lnTo>
                <a:lnTo>
                  <a:pt x="1716227" y="3354038"/>
                </a:lnTo>
                <a:lnTo>
                  <a:pt x="1666919" y="3347676"/>
                </a:lnTo>
                <a:lnTo>
                  <a:pt x="1619201" y="3333360"/>
                </a:lnTo>
                <a:lnTo>
                  <a:pt x="1579437" y="3312682"/>
                </a:lnTo>
                <a:lnTo>
                  <a:pt x="1541263" y="3285642"/>
                </a:lnTo>
                <a:lnTo>
                  <a:pt x="1507862" y="3253831"/>
                </a:lnTo>
                <a:lnTo>
                  <a:pt x="1474459" y="3217249"/>
                </a:lnTo>
                <a:lnTo>
                  <a:pt x="1444238" y="3179075"/>
                </a:lnTo>
                <a:lnTo>
                  <a:pt x="1414018" y="3139310"/>
                </a:lnTo>
                <a:lnTo>
                  <a:pt x="1383797" y="3099547"/>
                </a:lnTo>
                <a:lnTo>
                  <a:pt x="1353577" y="3061373"/>
                </a:lnTo>
                <a:lnTo>
                  <a:pt x="1321765" y="3024791"/>
                </a:lnTo>
                <a:lnTo>
                  <a:pt x="1285181" y="2992978"/>
                </a:lnTo>
                <a:lnTo>
                  <a:pt x="1250188" y="2964348"/>
                </a:lnTo>
                <a:lnTo>
                  <a:pt x="1210424" y="2942082"/>
                </a:lnTo>
                <a:lnTo>
                  <a:pt x="1167479" y="2922994"/>
                </a:lnTo>
                <a:lnTo>
                  <a:pt x="1121353" y="2907089"/>
                </a:lnTo>
                <a:lnTo>
                  <a:pt x="1073635" y="2892774"/>
                </a:lnTo>
                <a:lnTo>
                  <a:pt x="1025919" y="2880049"/>
                </a:lnTo>
                <a:lnTo>
                  <a:pt x="976611" y="2867324"/>
                </a:lnTo>
                <a:lnTo>
                  <a:pt x="930485" y="2853009"/>
                </a:lnTo>
                <a:lnTo>
                  <a:pt x="884357" y="2837103"/>
                </a:lnTo>
                <a:lnTo>
                  <a:pt x="841413" y="2818015"/>
                </a:lnTo>
                <a:lnTo>
                  <a:pt x="803238" y="2794157"/>
                </a:lnTo>
                <a:lnTo>
                  <a:pt x="768245" y="2765527"/>
                </a:lnTo>
                <a:lnTo>
                  <a:pt x="739617" y="2730536"/>
                </a:lnTo>
                <a:lnTo>
                  <a:pt x="715759" y="2692361"/>
                </a:lnTo>
                <a:lnTo>
                  <a:pt x="696671" y="2649416"/>
                </a:lnTo>
                <a:lnTo>
                  <a:pt x="680766" y="2603290"/>
                </a:lnTo>
                <a:lnTo>
                  <a:pt x="666450" y="2557164"/>
                </a:lnTo>
                <a:lnTo>
                  <a:pt x="653726" y="2507856"/>
                </a:lnTo>
                <a:lnTo>
                  <a:pt x="641000" y="2460140"/>
                </a:lnTo>
                <a:lnTo>
                  <a:pt x="626685" y="2412422"/>
                </a:lnTo>
                <a:lnTo>
                  <a:pt x="610780" y="2366295"/>
                </a:lnTo>
                <a:lnTo>
                  <a:pt x="591692" y="2323348"/>
                </a:lnTo>
                <a:lnTo>
                  <a:pt x="569424" y="2283586"/>
                </a:lnTo>
                <a:lnTo>
                  <a:pt x="540796" y="2248593"/>
                </a:lnTo>
                <a:lnTo>
                  <a:pt x="508983" y="2212010"/>
                </a:lnTo>
                <a:lnTo>
                  <a:pt x="472400" y="2180199"/>
                </a:lnTo>
                <a:lnTo>
                  <a:pt x="432635" y="2149978"/>
                </a:lnTo>
                <a:lnTo>
                  <a:pt x="392872" y="2119758"/>
                </a:lnTo>
                <a:lnTo>
                  <a:pt x="353108" y="2089537"/>
                </a:lnTo>
                <a:lnTo>
                  <a:pt x="314933" y="2059315"/>
                </a:lnTo>
                <a:lnTo>
                  <a:pt x="278350" y="2025914"/>
                </a:lnTo>
                <a:lnTo>
                  <a:pt x="246539" y="1992513"/>
                </a:lnTo>
                <a:lnTo>
                  <a:pt x="219500" y="1954338"/>
                </a:lnTo>
                <a:lnTo>
                  <a:pt x="198823" y="1914575"/>
                </a:lnTo>
                <a:lnTo>
                  <a:pt x="184508" y="1866859"/>
                </a:lnTo>
                <a:lnTo>
                  <a:pt x="178145" y="1817551"/>
                </a:lnTo>
                <a:lnTo>
                  <a:pt x="176554" y="1766651"/>
                </a:lnTo>
                <a:lnTo>
                  <a:pt x="181326" y="1712572"/>
                </a:lnTo>
                <a:lnTo>
                  <a:pt x="187688" y="1658493"/>
                </a:lnTo>
                <a:lnTo>
                  <a:pt x="195640" y="1604413"/>
                </a:lnTo>
                <a:lnTo>
                  <a:pt x="202004" y="1550335"/>
                </a:lnTo>
                <a:lnTo>
                  <a:pt x="205186" y="1496256"/>
                </a:lnTo>
                <a:lnTo>
                  <a:pt x="205186" y="1443766"/>
                </a:lnTo>
                <a:lnTo>
                  <a:pt x="198823" y="1394460"/>
                </a:lnTo>
                <a:lnTo>
                  <a:pt x="186098" y="1345152"/>
                </a:lnTo>
                <a:lnTo>
                  <a:pt x="167011" y="1299024"/>
                </a:lnTo>
                <a:lnTo>
                  <a:pt x="143153" y="1251308"/>
                </a:lnTo>
                <a:lnTo>
                  <a:pt x="116112" y="1203592"/>
                </a:lnTo>
                <a:lnTo>
                  <a:pt x="87483" y="1155874"/>
                </a:lnTo>
                <a:lnTo>
                  <a:pt x="60443" y="1109746"/>
                </a:lnTo>
                <a:lnTo>
                  <a:pt x="36583" y="1060441"/>
                </a:lnTo>
                <a:lnTo>
                  <a:pt x="17498" y="1012723"/>
                </a:lnTo>
                <a:lnTo>
                  <a:pt x="4773" y="963415"/>
                </a:lnTo>
                <a:lnTo>
                  <a:pt x="0" y="912516"/>
                </a:lnTo>
                <a:lnTo>
                  <a:pt x="4773" y="861620"/>
                </a:lnTo>
                <a:lnTo>
                  <a:pt x="17498" y="812312"/>
                </a:lnTo>
                <a:lnTo>
                  <a:pt x="36583" y="764594"/>
                </a:lnTo>
                <a:lnTo>
                  <a:pt x="60443" y="715288"/>
                </a:lnTo>
                <a:lnTo>
                  <a:pt x="87483" y="669160"/>
                </a:lnTo>
                <a:lnTo>
                  <a:pt x="116112" y="621444"/>
                </a:lnTo>
                <a:lnTo>
                  <a:pt x="143153" y="573726"/>
                </a:lnTo>
                <a:lnTo>
                  <a:pt x="167011" y="526010"/>
                </a:lnTo>
                <a:lnTo>
                  <a:pt x="186098" y="479882"/>
                </a:lnTo>
                <a:lnTo>
                  <a:pt x="198823" y="430575"/>
                </a:lnTo>
                <a:lnTo>
                  <a:pt x="205186" y="381268"/>
                </a:lnTo>
                <a:lnTo>
                  <a:pt x="205186" y="328780"/>
                </a:lnTo>
                <a:lnTo>
                  <a:pt x="202004" y="274700"/>
                </a:lnTo>
                <a:lnTo>
                  <a:pt x="195640" y="220621"/>
                </a:lnTo>
                <a:lnTo>
                  <a:pt x="187688" y="166541"/>
                </a:lnTo>
                <a:lnTo>
                  <a:pt x="181326" y="112462"/>
                </a:lnTo>
                <a:lnTo>
                  <a:pt x="176554" y="58383"/>
                </a:lnTo>
                <a:lnTo>
                  <a:pt x="178145" y="748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Obraz 10" descr="Obraz zawierający żywność, owoce, stół, talerz&#10;&#10;Opis wygenerowany automatycznie">
            <a:extLst>
              <a:ext uri="{FF2B5EF4-FFF2-40B4-BE49-F238E27FC236}">
                <a16:creationId xmlns:a16="http://schemas.microsoft.com/office/drawing/2014/main" xmlns="" id="{BE100E9F-D4D2-4F48-860D-D4BD1F771E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10" r="13360"/>
          <a:stretch/>
        </p:blipFill>
        <p:spPr>
          <a:xfrm>
            <a:off x="7959581" y="10"/>
            <a:ext cx="4232421" cy="3428990"/>
          </a:xfrm>
          <a:custGeom>
            <a:avLst/>
            <a:gdLst/>
            <a:ahLst/>
            <a:cxnLst/>
            <a:rect l="l" t="t" r="r" b="b"/>
            <a:pathLst>
              <a:path w="4232421" h="3429000">
                <a:moveTo>
                  <a:pt x="176695" y="0"/>
                </a:moveTo>
                <a:lnTo>
                  <a:pt x="4232421" y="0"/>
                </a:lnTo>
                <a:lnTo>
                  <a:pt x="4232421" y="2741963"/>
                </a:lnTo>
                <a:lnTo>
                  <a:pt x="4230819" y="2742965"/>
                </a:lnTo>
                <a:lnTo>
                  <a:pt x="4189566" y="2761300"/>
                </a:lnTo>
                <a:lnTo>
                  <a:pt x="4145256" y="2776579"/>
                </a:lnTo>
                <a:lnTo>
                  <a:pt x="4100946" y="2790330"/>
                </a:lnTo>
                <a:lnTo>
                  <a:pt x="4053581" y="2802553"/>
                </a:lnTo>
                <a:lnTo>
                  <a:pt x="4007741" y="2814777"/>
                </a:lnTo>
                <a:lnTo>
                  <a:pt x="3961906" y="2828531"/>
                </a:lnTo>
                <a:lnTo>
                  <a:pt x="3917596" y="2843809"/>
                </a:lnTo>
                <a:lnTo>
                  <a:pt x="3876343" y="2862145"/>
                </a:lnTo>
                <a:lnTo>
                  <a:pt x="3838145" y="2883535"/>
                </a:lnTo>
                <a:lnTo>
                  <a:pt x="3804531" y="2911037"/>
                </a:lnTo>
                <a:lnTo>
                  <a:pt x="3769387" y="2941596"/>
                </a:lnTo>
                <a:lnTo>
                  <a:pt x="3738828" y="2976737"/>
                </a:lnTo>
                <a:lnTo>
                  <a:pt x="3709798" y="3013408"/>
                </a:lnTo>
                <a:lnTo>
                  <a:pt x="3680767" y="3051604"/>
                </a:lnTo>
                <a:lnTo>
                  <a:pt x="3651737" y="3089802"/>
                </a:lnTo>
                <a:lnTo>
                  <a:pt x="3622708" y="3126473"/>
                </a:lnTo>
                <a:lnTo>
                  <a:pt x="3590619" y="3161614"/>
                </a:lnTo>
                <a:lnTo>
                  <a:pt x="3558532" y="3192174"/>
                </a:lnTo>
                <a:lnTo>
                  <a:pt x="3521864" y="3218148"/>
                </a:lnTo>
                <a:lnTo>
                  <a:pt x="3483665" y="3238011"/>
                </a:lnTo>
                <a:lnTo>
                  <a:pt x="3437828" y="3251762"/>
                </a:lnTo>
                <a:lnTo>
                  <a:pt x="3390461" y="3257874"/>
                </a:lnTo>
                <a:lnTo>
                  <a:pt x="3341569" y="3259401"/>
                </a:lnTo>
                <a:lnTo>
                  <a:pt x="3289619" y="3254819"/>
                </a:lnTo>
                <a:lnTo>
                  <a:pt x="3237670" y="3248707"/>
                </a:lnTo>
                <a:lnTo>
                  <a:pt x="3185721" y="3241066"/>
                </a:lnTo>
                <a:lnTo>
                  <a:pt x="3133771" y="3234956"/>
                </a:lnTo>
                <a:lnTo>
                  <a:pt x="3081822" y="3231899"/>
                </a:lnTo>
                <a:lnTo>
                  <a:pt x="3031400" y="3231899"/>
                </a:lnTo>
                <a:lnTo>
                  <a:pt x="2984035" y="3238011"/>
                </a:lnTo>
                <a:lnTo>
                  <a:pt x="2935140" y="3250235"/>
                </a:lnTo>
                <a:lnTo>
                  <a:pt x="2890830" y="3268570"/>
                </a:lnTo>
                <a:lnTo>
                  <a:pt x="2844995" y="3293018"/>
                </a:lnTo>
                <a:lnTo>
                  <a:pt x="2799158" y="3317465"/>
                </a:lnTo>
                <a:lnTo>
                  <a:pt x="2753317" y="3344964"/>
                </a:lnTo>
                <a:lnTo>
                  <a:pt x="2709007" y="3370942"/>
                </a:lnTo>
                <a:lnTo>
                  <a:pt x="2661643" y="3393859"/>
                </a:lnTo>
                <a:lnTo>
                  <a:pt x="2615805" y="3412195"/>
                </a:lnTo>
                <a:lnTo>
                  <a:pt x="2568440" y="3424418"/>
                </a:lnTo>
                <a:lnTo>
                  <a:pt x="2519548" y="3429000"/>
                </a:lnTo>
                <a:lnTo>
                  <a:pt x="2470653" y="3424418"/>
                </a:lnTo>
                <a:lnTo>
                  <a:pt x="2423286" y="3412195"/>
                </a:lnTo>
                <a:lnTo>
                  <a:pt x="2377451" y="3393859"/>
                </a:lnTo>
                <a:lnTo>
                  <a:pt x="2330084" y="3370942"/>
                </a:lnTo>
                <a:lnTo>
                  <a:pt x="2285773" y="3344964"/>
                </a:lnTo>
                <a:lnTo>
                  <a:pt x="2239936" y="3317465"/>
                </a:lnTo>
                <a:lnTo>
                  <a:pt x="2194099" y="3293018"/>
                </a:lnTo>
                <a:lnTo>
                  <a:pt x="2148261" y="3268570"/>
                </a:lnTo>
                <a:lnTo>
                  <a:pt x="2102426" y="3250235"/>
                </a:lnTo>
                <a:lnTo>
                  <a:pt x="2055059" y="3238011"/>
                </a:lnTo>
                <a:lnTo>
                  <a:pt x="2007691" y="3231899"/>
                </a:lnTo>
                <a:lnTo>
                  <a:pt x="1957269" y="3231899"/>
                </a:lnTo>
                <a:lnTo>
                  <a:pt x="1905320" y="3234956"/>
                </a:lnTo>
                <a:lnTo>
                  <a:pt x="1853373" y="3241066"/>
                </a:lnTo>
                <a:lnTo>
                  <a:pt x="1801421" y="3248707"/>
                </a:lnTo>
                <a:lnTo>
                  <a:pt x="1749472" y="3254819"/>
                </a:lnTo>
                <a:lnTo>
                  <a:pt x="1697523" y="3259401"/>
                </a:lnTo>
                <a:lnTo>
                  <a:pt x="1648630" y="3257874"/>
                </a:lnTo>
                <a:lnTo>
                  <a:pt x="1601266" y="3251762"/>
                </a:lnTo>
                <a:lnTo>
                  <a:pt x="1555428" y="3238011"/>
                </a:lnTo>
                <a:lnTo>
                  <a:pt x="1517230" y="3218148"/>
                </a:lnTo>
                <a:lnTo>
                  <a:pt x="1480559" y="3192174"/>
                </a:lnTo>
                <a:lnTo>
                  <a:pt x="1448472" y="3161614"/>
                </a:lnTo>
                <a:lnTo>
                  <a:pt x="1416386" y="3126473"/>
                </a:lnTo>
                <a:lnTo>
                  <a:pt x="1387354" y="3089802"/>
                </a:lnTo>
                <a:lnTo>
                  <a:pt x="1358325" y="3051604"/>
                </a:lnTo>
                <a:lnTo>
                  <a:pt x="1329295" y="3013408"/>
                </a:lnTo>
                <a:lnTo>
                  <a:pt x="1300263" y="2976737"/>
                </a:lnTo>
                <a:lnTo>
                  <a:pt x="1269704" y="2941596"/>
                </a:lnTo>
                <a:lnTo>
                  <a:pt x="1234563" y="2911037"/>
                </a:lnTo>
                <a:lnTo>
                  <a:pt x="1200949" y="2883535"/>
                </a:lnTo>
                <a:lnTo>
                  <a:pt x="1162751" y="2862145"/>
                </a:lnTo>
                <a:lnTo>
                  <a:pt x="1121495" y="2843809"/>
                </a:lnTo>
                <a:lnTo>
                  <a:pt x="1077188" y="2828531"/>
                </a:lnTo>
                <a:lnTo>
                  <a:pt x="1031348" y="2814777"/>
                </a:lnTo>
                <a:lnTo>
                  <a:pt x="985513" y="2802553"/>
                </a:lnTo>
                <a:lnTo>
                  <a:pt x="938145" y="2790330"/>
                </a:lnTo>
                <a:lnTo>
                  <a:pt x="893838" y="2776579"/>
                </a:lnTo>
                <a:lnTo>
                  <a:pt x="849525" y="2761300"/>
                </a:lnTo>
                <a:lnTo>
                  <a:pt x="808275" y="2742965"/>
                </a:lnTo>
                <a:lnTo>
                  <a:pt x="771601" y="2720045"/>
                </a:lnTo>
                <a:lnTo>
                  <a:pt x="737987" y="2692543"/>
                </a:lnTo>
                <a:lnTo>
                  <a:pt x="710485" y="2658929"/>
                </a:lnTo>
                <a:lnTo>
                  <a:pt x="687568" y="2622258"/>
                </a:lnTo>
                <a:lnTo>
                  <a:pt x="669232" y="2581005"/>
                </a:lnTo>
                <a:lnTo>
                  <a:pt x="653954" y="2536695"/>
                </a:lnTo>
                <a:lnTo>
                  <a:pt x="640203" y="2492387"/>
                </a:lnTo>
                <a:lnTo>
                  <a:pt x="627979" y="2445020"/>
                </a:lnTo>
                <a:lnTo>
                  <a:pt x="615753" y="2399185"/>
                </a:lnTo>
                <a:lnTo>
                  <a:pt x="602002" y="2353345"/>
                </a:lnTo>
                <a:lnTo>
                  <a:pt x="586724" y="2309035"/>
                </a:lnTo>
                <a:lnTo>
                  <a:pt x="568388" y="2267782"/>
                </a:lnTo>
                <a:lnTo>
                  <a:pt x="546998" y="2229583"/>
                </a:lnTo>
                <a:lnTo>
                  <a:pt x="519496" y="2195970"/>
                </a:lnTo>
                <a:lnTo>
                  <a:pt x="488937" y="2160826"/>
                </a:lnTo>
                <a:lnTo>
                  <a:pt x="453796" y="2130269"/>
                </a:lnTo>
                <a:lnTo>
                  <a:pt x="415595" y="2101240"/>
                </a:lnTo>
                <a:lnTo>
                  <a:pt x="377399" y="2072208"/>
                </a:lnTo>
                <a:lnTo>
                  <a:pt x="339201" y="2043179"/>
                </a:lnTo>
                <a:lnTo>
                  <a:pt x="302530" y="2014147"/>
                </a:lnTo>
                <a:lnTo>
                  <a:pt x="267389" y="1982060"/>
                </a:lnTo>
                <a:lnTo>
                  <a:pt x="236829" y="1949976"/>
                </a:lnTo>
                <a:lnTo>
                  <a:pt x="210855" y="1913305"/>
                </a:lnTo>
                <a:lnTo>
                  <a:pt x="190992" y="1875107"/>
                </a:lnTo>
                <a:lnTo>
                  <a:pt x="177241" y="1829269"/>
                </a:lnTo>
                <a:lnTo>
                  <a:pt x="171129" y="1781905"/>
                </a:lnTo>
                <a:lnTo>
                  <a:pt x="169599" y="1733010"/>
                </a:lnTo>
                <a:lnTo>
                  <a:pt x="174184" y="1681060"/>
                </a:lnTo>
                <a:lnTo>
                  <a:pt x="180296" y="1629111"/>
                </a:lnTo>
                <a:lnTo>
                  <a:pt x="187935" y="1577162"/>
                </a:lnTo>
                <a:lnTo>
                  <a:pt x="194049" y="1525212"/>
                </a:lnTo>
                <a:lnTo>
                  <a:pt x="197104" y="1473263"/>
                </a:lnTo>
                <a:lnTo>
                  <a:pt x="197104" y="1422841"/>
                </a:lnTo>
                <a:lnTo>
                  <a:pt x="190992" y="1375479"/>
                </a:lnTo>
                <a:lnTo>
                  <a:pt x="178768" y="1328111"/>
                </a:lnTo>
                <a:lnTo>
                  <a:pt x="160433" y="1283801"/>
                </a:lnTo>
                <a:lnTo>
                  <a:pt x="137515" y="1237964"/>
                </a:lnTo>
                <a:lnTo>
                  <a:pt x="111538" y="1192129"/>
                </a:lnTo>
                <a:lnTo>
                  <a:pt x="84039" y="1146289"/>
                </a:lnTo>
                <a:lnTo>
                  <a:pt x="58064" y="1101978"/>
                </a:lnTo>
                <a:lnTo>
                  <a:pt x="35144" y="1054614"/>
                </a:lnTo>
                <a:lnTo>
                  <a:pt x="16808" y="1008776"/>
                </a:lnTo>
                <a:lnTo>
                  <a:pt x="4585" y="961409"/>
                </a:lnTo>
                <a:lnTo>
                  <a:pt x="0" y="912517"/>
                </a:lnTo>
                <a:lnTo>
                  <a:pt x="4585" y="863625"/>
                </a:lnTo>
                <a:lnTo>
                  <a:pt x="16808" y="816260"/>
                </a:lnTo>
                <a:lnTo>
                  <a:pt x="35144" y="770420"/>
                </a:lnTo>
                <a:lnTo>
                  <a:pt x="58064" y="723055"/>
                </a:lnTo>
                <a:lnTo>
                  <a:pt x="84039" y="678745"/>
                </a:lnTo>
                <a:lnTo>
                  <a:pt x="111538" y="632910"/>
                </a:lnTo>
                <a:lnTo>
                  <a:pt x="137515" y="587070"/>
                </a:lnTo>
                <a:lnTo>
                  <a:pt x="160433" y="541232"/>
                </a:lnTo>
                <a:lnTo>
                  <a:pt x="178768" y="496922"/>
                </a:lnTo>
                <a:lnTo>
                  <a:pt x="190992" y="449557"/>
                </a:lnTo>
                <a:lnTo>
                  <a:pt x="197104" y="402192"/>
                </a:lnTo>
                <a:lnTo>
                  <a:pt x="197104" y="351770"/>
                </a:lnTo>
                <a:lnTo>
                  <a:pt x="194049" y="299821"/>
                </a:lnTo>
                <a:lnTo>
                  <a:pt x="187935" y="247872"/>
                </a:lnTo>
                <a:lnTo>
                  <a:pt x="180296" y="195922"/>
                </a:lnTo>
                <a:lnTo>
                  <a:pt x="174184" y="143973"/>
                </a:lnTo>
                <a:lnTo>
                  <a:pt x="169599" y="92024"/>
                </a:lnTo>
                <a:lnTo>
                  <a:pt x="171129" y="43131"/>
                </a:lnTo>
                <a:close/>
              </a:path>
            </a:pathLst>
          </a:custGeom>
        </p:spPr>
      </p:pic>
      <p:sp>
        <p:nvSpPr>
          <p:cNvPr id="99" name="Freeform: Shape 98">
            <a:extLst>
              <a:ext uri="{FF2B5EF4-FFF2-40B4-BE49-F238E27FC236}">
                <a16:creationId xmlns:a16="http://schemas.microsoft.com/office/drawing/2014/main" xmlns="" id="{6F4E094D-2FC9-46CE-8205-CFF6D52B13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2017" y="3754146"/>
            <a:ext cx="3309983" cy="3103853"/>
          </a:xfrm>
          <a:custGeom>
            <a:avLst/>
            <a:gdLst>
              <a:gd name="connsiteX0" fmla="*/ 2022059 w 3309983"/>
              <a:gd name="connsiteY0" fmla="*/ 0 h 3103853"/>
              <a:gd name="connsiteX1" fmla="*/ 2061297 w 3309983"/>
              <a:gd name="connsiteY1" fmla="*/ 3678 h 3103853"/>
              <a:gd name="connsiteX2" fmla="*/ 2099311 w 3309983"/>
              <a:gd name="connsiteY2" fmla="*/ 13488 h 3103853"/>
              <a:gd name="connsiteX3" fmla="*/ 2136099 w 3309983"/>
              <a:gd name="connsiteY3" fmla="*/ 28203 h 3103853"/>
              <a:gd name="connsiteX4" fmla="*/ 2174111 w 3309983"/>
              <a:gd name="connsiteY4" fmla="*/ 46597 h 3103853"/>
              <a:gd name="connsiteX5" fmla="*/ 2209672 w 3309983"/>
              <a:gd name="connsiteY5" fmla="*/ 67443 h 3103853"/>
              <a:gd name="connsiteX6" fmla="*/ 2246460 w 3309983"/>
              <a:gd name="connsiteY6" fmla="*/ 89515 h 3103853"/>
              <a:gd name="connsiteX7" fmla="*/ 2283247 w 3309983"/>
              <a:gd name="connsiteY7" fmla="*/ 109134 h 3103853"/>
              <a:gd name="connsiteX8" fmla="*/ 2320033 w 3309983"/>
              <a:gd name="connsiteY8" fmla="*/ 128755 h 3103853"/>
              <a:gd name="connsiteX9" fmla="*/ 2355594 w 3309983"/>
              <a:gd name="connsiteY9" fmla="*/ 143469 h 3103853"/>
              <a:gd name="connsiteX10" fmla="*/ 2394834 w 3309983"/>
              <a:gd name="connsiteY10" fmla="*/ 153279 h 3103853"/>
              <a:gd name="connsiteX11" fmla="*/ 2432846 w 3309983"/>
              <a:gd name="connsiteY11" fmla="*/ 158184 h 3103853"/>
              <a:gd name="connsiteX12" fmla="*/ 2473311 w 3309983"/>
              <a:gd name="connsiteY12" fmla="*/ 158184 h 3103853"/>
              <a:gd name="connsiteX13" fmla="*/ 2515004 w 3309983"/>
              <a:gd name="connsiteY13" fmla="*/ 155732 h 3103853"/>
              <a:gd name="connsiteX14" fmla="*/ 2556695 w 3309983"/>
              <a:gd name="connsiteY14" fmla="*/ 150827 h 3103853"/>
              <a:gd name="connsiteX15" fmla="*/ 2598388 w 3309983"/>
              <a:gd name="connsiteY15" fmla="*/ 144696 h 3103853"/>
              <a:gd name="connsiteX16" fmla="*/ 2640079 w 3309983"/>
              <a:gd name="connsiteY16" fmla="*/ 139791 h 3103853"/>
              <a:gd name="connsiteX17" fmla="*/ 2681772 w 3309983"/>
              <a:gd name="connsiteY17" fmla="*/ 136111 h 3103853"/>
              <a:gd name="connsiteX18" fmla="*/ 2721011 w 3309983"/>
              <a:gd name="connsiteY18" fmla="*/ 137338 h 3103853"/>
              <a:gd name="connsiteX19" fmla="*/ 2759024 w 3309983"/>
              <a:gd name="connsiteY19" fmla="*/ 142243 h 3103853"/>
              <a:gd name="connsiteX20" fmla="*/ 2795812 w 3309983"/>
              <a:gd name="connsiteY20" fmla="*/ 153279 h 3103853"/>
              <a:gd name="connsiteX21" fmla="*/ 2826468 w 3309983"/>
              <a:gd name="connsiteY21" fmla="*/ 169220 h 3103853"/>
              <a:gd name="connsiteX22" fmla="*/ 2855897 w 3309983"/>
              <a:gd name="connsiteY22" fmla="*/ 190066 h 3103853"/>
              <a:gd name="connsiteX23" fmla="*/ 2881648 w 3309983"/>
              <a:gd name="connsiteY23" fmla="*/ 214590 h 3103853"/>
              <a:gd name="connsiteX24" fmla="*/ 2907399 w 3309983"/>
              <a:gd name="connsiteY24" fmla="*/ 242793 h 3103853"/>
              <a:gd name="connsiteX25" fmla="*/ 2930697 w 3309983"/>
              <a:gd name="connsiteY25" fmla="*/ 272223 h 3103853"/>
              <a:gd name="connsiteX26" fmla="*/ 2953995 w 3309983"/>
              <a:gd name="connsiteY26" fmla="*/ 302879 h 3103853"/>
              <a:gd name="connsiteX27" fmla="*/ 2977294 w 3309983"/>
              <a:gd name="connsiteY27" fmla="*/ 333535 h 3103853"/>
              <a:gd name="connsiteX28" fmla="*/ 3000592 w 3309983"/>
              <a:gd name="connsiteY28" fmla="*/ 362964 h 3103853"/>
              <a:gd name="connsiteX29" fmla="*/ 3025118 w 3309983"/>
              <a:gd name="connsiteY29" fmla="*/ 391167 h 3103853"/>
              <a:gd name="connsiteX30" fmla="*/ 3053321 w 3309983"/>
              <a:gd name="connsiteY30" fmla="*/ 415693 h 3103853"/>
              <a:gd name="connsiteX31" fmla="*/ 3080299 w 3309983"/>
              <a:gd name="connsiteY31" fmla="*/ 437765 h 3103853"/>
              <a:gd name="connsiteX32" fmla="*/ 3110953 w 3309983"/>
              <a:gd name="connsiteY32" fmla="*/ 454931 h 3103853"/>
              <a:gd name="connsiteX33" fmla="*/ 3144062 w 3309983"/>
              <a:gd name="connsiteY33" fmla="*/ 469646 h 3103853"/>
              <a:gd name="connsiteX34" fmla="*/ 3179622 w 3309983"/>
              <a:gd name="connsiteY34" fmla="*/ 481908 h 3103853"/>
              <a:gd name="connsiteX35" fmla="*/ 3216409 w 3309983"/>
              <a:gd name="connsiteY35" fmla="*/ 492944 h 3103853"/>
              <a:gd name="connsiteX36" fmla="*/ 3253196 w 3309983"/>
              <a:gd name="connsiteY36" fmla="*/ 502755 h 3103853"/>
              <a:gd name="connsiteX37" fmla="*/ 3291210 w 3309983"/>
              <a:gd name="connsiteY37" fmla="*/ 512565 h 3103853"/>
              <a:gd name="connsiteX38" fmla="*/ 3309983 w 3309983"/>
              <a:gd name="connsiteY38" fmla="*/ 518391 h 3103853"/>
              <a:gd name="connsiteX39" fmla="*/ 3309983 w 3309983"/>
              <a:gd name="connsiteY39" fmla="*/ 3103853 h 3103853"/>
              <a:gd name="connsiteX40" fmla="*/ 454246 w 3309983"/>
              <a:gd name="connsiteY40" fmla="*/ 3103853 h 3103853"/>
              <a:gd name="connsiteX41" fmla="*/ 438991 w 3309983"/>
              <a:gd name="connsiteY41" fmla="*/ 3076613 h 3103853"/>
              <a:gd name="connsiteX42" fmla="*/ 416921 w 3309983"/>
              <a:gd name="connsiteY42" fmla="*/ 3049636 h 3103853"/>
              <a:gd name="connsiteX43" fmla="*/ 392395 w 3309983"/>
              <a:gd name="connsiteY43" fmla="*/ 3021432 h 3103853"/>
              <a:gd name="connsiteX44" fmla="*/ 364192 w 3309983"/>
              <a:gd name="connsiteY44" fmla="*/ 2996908 h 3103853"/>
              <a:gd name="connsiteX45" fmla="*/ 333535 w 3309983"/>
              <a:gd name="connsiteY45" fmla="*/ 2973610 h 3103853"/>
              <a:gd name="connsiteX46" fmla="*/ 302880 w 3309983"/>
              <a:gd name="connsiteY46" fmla="*/ 2950312 h 3103853"/>
              <a:gd name="connsiteX47" fmla="*/ 272224 w 3309983"/>
              <a:gd name="connsiteY47" fmla="*/ 2927014 h 3103853"/>
              <a:gd name="connsiteX48" fmla="*/ 242794 w 3309983"/>
              <a:gd name="connsiteY48" fmla="*/ 2903714 h 3103853"/>
              <a:gd name="connsiteX49" fmla="*/ 214591 w 3309983"/>
              <a:gd name="connsiteY49" fmla="*/ 2877964 h 3103853"/>
              <a:gd name="connsiteX50" fmla="*/ 190066 w 3309983"/>
              <a:gd name="connsiteY50" fmla="*/ 2852214 h 3103853"/>
              <a:gd name="connsiteX51" fmla="*/ 169221 w 3309983"/>
              <a:gd name="connsiteY51" fmla="*/ 2822783 h 3103853"/>
              <a:gd name="connsiteX52" fmla="*/ 153281 w 3309983"/>
              <a:gd name="connsiteY52" fmla="*/ 2792128 h 3103853"/>
              <a:gd name="connsiteX53" fmla="*/ 142244 w 3309983"/>
              <a:gd name="connsiteY53" fmla="*/ 2755342 h 3103853"/>
              <a:gd name="connsiteX54" fmla="*/ 137339 w 3309983"/>
              <a:gd name="connsiteY54" fmla="*/ 2717328 h 3103853"/>
              <a:gd name="connsiteX55" fmla="*/ 136112 w 3309983"/>
              <a:gd name="connsiteY55" fmla="*/ 2678088 h 3103853"/>
              <a:gd name="connsiteX56" fmla="*/ 139791 w 3309983"/>
              <a:gd name="connsiteY56" fmla="*/ 2636396 h 3103853"/>
              <a:gd name="connsiteX57" fmla="*/ 144696 w 3309983"/>
              <a:gd name="connsiteY57" fmla="*/ 2594705 h 3103853"/>
              <a:gd name="connsiteX58" fmla="*/ 150827 w 3309983"/>
              <a:gd name="connsiteY58" fmla="*/ 2553012 h 3103853"/>
              <a:gd name="connsiteX59" fmla="*/ 155732 w 3309983"/>
              <a:gd name="connsiteY59" fmla="*/ 2511321 h 3103853"/>
              <a:gd name="connsiteX60" fmla="*/ 158185 w 3309983"/>
              <a:gd name="connsiteY60" fmla="*/ 2469629 h 3103853"/>
              <a:gd name="connsiteX61" fmla="*/ 158185 w 3309983"/>
              <a:gd name="connsiteY61" fmla="*/ 2429163 h 3103853"/>
              <a:gd name="connsiteX62" fmla="*/ 153281 w 3309983"/>
              <a:gd name="connsiteY62" fmla="*/ 2391151 h 3103853"/>
              <a:gd name="connsiteX63" fmla="*/ 143470 w 3309983"/>
              <a:gd name="connsiteY63" fmla="*/ 2353137 h 3103853"/>
              <a:gd name="connsiteX64" fmla="*/ 128755 w 3309983"/>
              <a:gd name="connsiteY64" fmla="*/ 2317576 h 3103853"/>
              <a:gd name="connsiteX65" fmla="*/ 110362 w 3309983"/>
              <a:gd name="connsiteY65" fmla="*/ 2280789 h 3103853"/>
              <a:gd name="connsiteX66" fmla="*/ 89515 w 3309983"/>
              <a:gd name="connsiteY66" fmla="*/ 2244004 h 3103853"/>
              <a:gd name="connsiteX67" fmla="*/ 67444 w 3309983"/>
              <a:gd name="connsiteY67" fmla="*/ 2207216 h 3103853"/>
              <a:gd name="connsiteX68" fmla="*/ 46598 w 3309983"/>
              <a:gd name="connsiteY68" fmla="*/ 2171654 h 3103853"/>
              <a:gd name="connsiteX69" fmla="*/ 28203 w 3309983"/>
              <a:gd name="connsiteY69" fmla="*/ 2133642 h 3103853"/>
              <a:gd name="connsiteX70" fmla="*/ 13490 w 3309983"/>
              <a:gd name="connsiteY70" fmla="*/ 2096855 h 3103853"/>
              <a:gd name="connsiteX71" fmla="*/ 3680 w 3309983"/>
              <a:gd name="connsiteY71" fmla="*/ 2058841 h 3103853"/>
              <a:gd name="connsiteX72" fmla="*/ 0 w 3309983"/>
              <a:gd name="connsiteY72" fmla="*/ 2019602 h 3103853"/>
              <a:gd name="connsiteX73" fmla="*/ 3680 w 3309983"/>
              <a:gd name="connsiteY73" fmla="*/ 1980363 h 3103853"/>
              <a:gd name="connsiteX74" fmla="*/ 13490 w 3309983"/>
              <a:gd name="connsiteY74" fmla="*/ 1942350 h 3103853"/>
              <a:gd name="connsiteX75" fmla="*/ 28203 w 3309983"/>
              <a:gd name="connsiteY75" fmla="*/ 1905563 h 3103853"/>
              <a:gd name="connsiteX76" fmla="*/ 46598 w 3309983"/>
              <a:gd name="connsiteY76" fmla="*/ 1867550 h 3103853"/>
              <a:gd name="connsiteX77" fmla="*/ 67444 w 3309983"/>
              <a:gd name="connsiteY77" fmla="*/ 1831989 h 3103853"/>
              <a:gd name="connsiteX78" fmla="*/ 89515 w 3309983"/>
              <a:gd name="connsiteY78" fmla="*/ 1795203 h 3103853"/>
              <a:gd name="connsiteX79" fmla="*/ 110362 w 3309983"/>
              <a:gd name="connsiteY79" fmla="*/ 1758415 h 3103853"/>
              <a:gd name="connsiteX80" fmla="*/ 128755 w 3309983"/>
              <a:gd name="connsiteY80" fmla="*/ 1721629 h 3103853"/>
              <a:gd name="connsiteX81" fmla="*/ 143470 w 3309983"/>
              <a:gd name="connsiteY81" fmla="*/ 1686067 h 3103853"/>
              <a:gd name="connsiteX82" fmla="*/ 153281 w 3309983"/>
              <a:gd name="connsiteY82" fmla="*/ 1648054 h 3103853"/>
              <a:gd name="connsiteX83" fmla="*/ 158185 w 3309983"/>
              <a:gd name="connsiteY83" fmla="*/ 1610042 h 3103853"/>
              <a:gd name="connsiteX84" fmla="*/ 158185 w 3309983"/>
              <a:gd name="connsiteY84" fmla="*/ 1569576 h 3103853"/>
              <a:gd name="connsiteX85" fmla="*/ 155732 w 3309983"/>
              <a:gd name="connsiteY85" fmla="*/ 1527883 h 3103853"/>
              <a:gd name="connsiteX86" fmla="*/ 150827 w 3309983"/>
              <a:gd name="connsiteY86" fmla="*/ 1486192 h 3103853"/>
              <a:gd name="connsiteX87" fmla="*/ 144696 w 3309983"/>
              <a:gd name="connsiteY87" fmla="*/ 1444499 h 3103853"/>
              <a:gd name="connsiteX88" fmla="*/ 139791 w 3309983"/>
              <a:gd name="connsiteY88" fmla="*/ 1402808 h 3103853"/>
              <a:gd name="connsiteX89" fmla="*/ 136112 w 3309983"/>
              <a:gd name="connsiteY89" fmla="*/ 1361117 h 3103853"/>
              <a:gd name="connsiteX90" fmla="*/ 137339 w 3309983"/>
              <a:gd name="connsiteY90" fmla="*/ 1321877 h 3103853"/>
              <a:gd name="connsiteX91" fmla="*/ 142244 w 3309983"/>
              <a:gd name="connsiteY91" fmla="*/ 1283864 h 3103853"/>
              <a:gd name="connsiteX92" fmla="*/ 153281 w 3309983"/>
              <a:gd name="connsiteY92" fmla="*/ 1247077 h 3103853"/>
              <a:gd name="connsiteX93" fmla="*/ 169221 w 3309983"/>
              <a:gd name="connsiteY93" fmla="*/ 1216422 h 3103853"/>
              <a:gd name="connsiteX94" fmla="*/ 190066 w 3309983"/>
              <a:gd name="connsiteY94" fmla="*/ 1186992 h 3103853"/>
              <a:gd name="connsiteX95" fmla="*/ 214591 w 3309983"/>
              <a:gd name="connsiteY95" fmla="*/ 1161241 h 3103853"/>
              <a:gd name="connsiteX96" fmla="*/ 242794 w 3309983"/>
              <a:gd name="connsiteY96" fmla="*/ 1135491 h 3103853"/>
              <a:gd name="connsiteX97" fmla="*/ 272224 w 3309983"/>
              <a:gd name="connsiteY97" fmla="*/ 1112191 h 3103853"/>
              <a:gd name="connsiteX98" fmla="*/ 302880 w 3309983"/>
              <a:gd name="connsiteY98" fmla="*/ 1088893 h 3103853"/>
              <a:gd name="connsiteX99" fmla="*/ 333535 w 3309983"/>
              <a:gd name="connsiteY99" fmla="*/ 1065594 h 3103853"/>
              <a:gd name="connsiteX100" fmla="*/ 364192 w 3309983"/>
              <a:gd name="connsiteY100" fmla="*/ 1042296 h 3103853"/>
              <a:gd name="connsiteX101" fmla="*/ 392395 w 3309983"/>
              <a:gd name="connsiteY101" fmla="*/ 1017772 h 3103853"/>
              <a:gd name="connsiteX102" fmla="*/ 416921 w 3309983"/>
              <a:gd name="connsiteY102" fmla="*/ 989569 h 3103853"/>
              <a:gd name="connsiteX103" fmla="*/ 438991 w 3309983"/>
              <a:gd name="connsiteY103" fmla="*/ 962591 h 3103853"/>
              <a:gd name="connsiteX104" fmla="*/ 456159 w 3309983"/>
              <a:gd name="connsiteY104" fmla="*/ 931936 h 3103853"/>
              <a:gd name="connsiteX105" fmla="*/ 470874 w 3309983"/>
              <a:gd name="connsiteY105" fmla="*/ 898828 h 3103853"/>
              <a:gd name="connsiteX106" fmla="*/ 483136 w 3309983"/>
              <a:gd name="connsiteY106" fmla="*/ 863267 h 3103853"/>
              <a:gd name="connsiteX107" fmla="*/ 494172 w 3309983"/>
              <a:gd name="connsiteY107" fmla="*/ 826479 h 3103853"/>
              <a:gd name="connsiteX108" fmla="*/ 503983 w 3309983"/>
              <a:gd name="connsiteY108" fmla="*/ 789692 h 3103853"/>
              <a:gd name="connsiteX109" fmla="*/ 513793 w 3309983"/>
              <a:gd name="connsiteY109" fmla="*/ 751680 h 3103853"/>
              <a:gd name="connsiteX110" fmla="*/ 524829 w 3309983"/>
              <a:gd name="connsiteY110" fmla="*/ 716119 h 3103853"/>
              <a:gd name="connsiteX111" fmla="*/ 537091 w 3309983"/>
              <a:gd name="connsiteY111" fmla="*/ 680557 h 3103853"/>
              <a:gd name="connsiteX112" fmla="*/ 551806 w 3309983"/>
              <a:gd name="connsiteY112" fmla="*/ 647450 h 3103853"/>
              <a:gd name="connsiteX113" fmla="*/ 570199 w 3309983"/>
              <a:gd name="connsiteY113" fmla="*/ 618021 h 3103853"/>
              <a:gd name="connsiteX114" fmla="*/ 592270 w 3309983"/>
              <a:gd name="connsiteY114" fmla="*/ 591044 h 3103853"/>
              <a:gd name="connsiteX115" fmla="*/ 619248 w 3309983"/>
              <a:gd name="connsiteY115" fmla="*/ 568971 h 3103853"/>
              <a:gd name="connsiteX116" fmla="*/ 648679 w 3309983"/>
              <a:gd name="connsiteY116" fmla="*/ 550578 h 3103853"/>
              <a:gd name="connsiteX117" fmla="*/ 681785 w 3309983"/>
              <a:gd name="connsiteY117" fmla="*/ 535863 h 3103853"/>
              <a:gd name="connsiteX118" fmla="*/ 717347 w 3309983"/>
              <a:gd name="connsiteY118" fmla="*/ 523601 h 3103853"/>
              <a:gd name="connsiteX119" fmla="*/ 752908 w 3309983"/>
              <a:gd name="connsiteY119" fmla="*/ 512565 h 3103853"/>
              <a:gd name="connsiteX120" fmla="*/ 790921 w 3309983"/>
              <a:gd name="connsiteY120" fmla="*/ 502755 h 3103853"/>
              <a:gd name="connsiteX121" fmla="*/ 827707 w 3309983"/>
              <a:gd name="connsiteY121" fmla="*/ 492944 h 3103853"/>
              <a:gd name="connsiteX122" fmla="*/ 864495 w 3309983"/>
              <a:gd name="connsiteY122" fmla="*/ 481908 h 3103853"/>
              <a:gd name="connsiteX123" fmla="*/ 900055 w 3309983"/>
              <a:gd name="connsiteY123" fmla="*/ 469646 h 3103853"/>
              <a:gd name="connsiteX124" fmla="*/ 933163 w 3309983"/>
              <a:gd name="connsiteY124" fmla="*/ 454931 h 3103853"/>
              <a:gd name="connsiteX125" fmla="*/ 963819 w 3309983"/>
              <a:gd name="connsiteY125" fmla="*/ 437765 h 3103853"/>
              <a:gd name="connsiteX126" fmla="*/ 990796 w 3309983"/>
              <a:gd name="connsiteY126" fmla="*/ 415693 h 3103853"/>
              <a:gd name="connsiteX127" fmla="*/ 1019000 w 3309983"/>
              <a:gd name="connsiteY127" fmla="*/ 391167 h 3103853"/>
              <a:gd name="connsiteX128" fmla="*/ 1043525 w 3309983"/>
              <a:gd name="connsiteY128" fmla="*/ 362964 h 3103853"/>
              <a:gd name="connsiteX129" fmla="*/ 1066823 w 3309983"/>
              <a:gd name="connsiteY129" fmla="*/ 333535 h 3103853"/>
              <a:gd name="connsiteX130" fmla="*/ 1090122 w 3309983"/>
              <a:gd name="connsiteY130" fmla="*/ 302879 h 3103853"/>
              <a:gd name="connsiteX131" fmla="*/ 1113420 w 3309983"/>
              <a:gd name="connsiteY131" fmla="*/ 272223 h 3103853"/>
              <a:gd name="connsiteX132" fmla="*/ 1136718 w 3309983"/>
              <a:gd name="connsiteY132" fmla="*/ 242793 h 3103853"/>
              <a:gd name="connsiteX133" fmla="*/ 1162470 w 3309983"/>
              <a:gd name="connsiteY133" fmla="*/ 214590 h 3103853"/>
              <a:gd name="connsiteX134" fmla="*/ 1188220 w 3309983"/>
              <a:gd name="connsiteY134" fmla="*/ 190066 h 3103853"/>
              <a:gd name="connsiteX135" fmla="*/ 1217650 w 3309983"/>
              <a:gd name="connsiteY135" fmla="*/ 169220 h 3103853"/>
              <a:gd name="connsiteX136" fmla="*/ 1248306 w 3309983"/>
              <a:gd name="connsiteY136" fmla="*/ 153279 h 3103853"/>
              <a:gd name="connsiteX137" fmla="*/ 1285093 w 3309983"/>
              <a:gd name="connsiteY137" fmla="*/ 142243 h 3103853"/>
              <a:gd name="connsiteX138" fmla="*/ 1323107 w 3309983"/>
              <a:gd name="connsiteY138" fmla="*/ 137338 h 3103853"/>
              <a:gd name="connsiteX139" fmla="*/ 1362345 w 3309983"/>
              <a:gd name="connsiteY139" fmla="*/ 136111 h 3103853"/>
              <a:gd name="connsiteX140" fmla="*/ 1404036 w 3309983"/>
              <a:gd name="connsiteY140" fmla="*/ 139791 h 3103853"/>
              <a:gd name="connsiteX141" fmla="*/ 1445729 w 3309983"/>
              <a:gd name="connsiteY141" fmla="*/ 144696 h 3103853"/>
              <a:gd name="connsiteX142" fmla="*/ 1487421 w 3309983"/>
              <a:gd name="connsiteY142" fmla="*/ 150827 h 3103853"/>
              <a:gd name="connsiteX143" fmla="*/ 1529113 w 3309983"/>
              <a:gd name="connsiteY143" fmla="*/ 155732 h 3103853"/>
              <a:gd name="connsiteX144" fmla="*/ 1570804 w 3309983"/>
              <a:gd name="connsiteY144" fmla="*/ 158184 h 3103853"/>
              <a:gd name="connsiteX145" fmla="*/ 1611271 w 3309983"/>
              <a:gd name="connsiteY145" fmla="*/ 158184 h 3103853"/>
              <a:gd name="connsiteX146" fmla="*/ 1649285 w 3309983"/>
              <a:gd name="connsiteY146" fmla="*/ 153279 h 3103853"/>
              <a:gd name="connsiteX147" fmla="*/ 1687298 w 3309983"/>
              <a:gd name="connsiteY147" fmla="*/ 143469 h 3103853"/>
              <a:gd name="connsiteX148" fmla="*/ 1724085 w 3309983"/>
              <a:gd name="connsiteY148" fmla="*/ 128755 h 3103853"/>
              <a:gd name="connsiteX149" fmla="*/ 1760871 w 3309983"/>
              <a:gd name="connsiteY149" fmla="*/ 109134 h 3103853"/>
              <a:gd name="connsiteX150" fmla="*/ 1797658 w 3309983"/>
              <a:gd name="connsiteY150" fmla="*/ 89515 h 3103853"/>
              <a:gd name="connsiteX151" fmla="*/ 1834445 w 3309983"/>
              <a:gd name="connsiteY151" fmla="*/ 67443 h 3103853"/>
              <a:gd name="connsiteX152" fmla="*/ 1870007 w 3309983"/>
              <a:gd name="connsiteY152" fmla="*/ 46597 h 3103853"/>
              <a:gd name="connsiteX153" fmla="*/ 1908020 w 3309983"/>
              <a:gd name="connsiteY153" fmla="*/ 28203 h 3103853"/>
              <a:gd name="connsiteX154" fmla="*/ 1944806 w 3309983"/>
              <a:gd name="connsiteY154" fmla="*/ 13488 h 3103853"/>
              <a:gd name="connsiteX155" fmla="*/ 1982820 w 3309983"/>
              <a:gd name="connsiteY155" fmla="*/ 3678 h 310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309983" h="3103853">
                <a:moveTo>
                  <a:pt x="2022059" y="0"/>
                </a:moveTo>
                <a:lnTo>
                  <a:pt x="2061297" y="3678"/>
                </a:lnTo>
                <a:lnTo>
                  <a:pt x="2099311" y="13488"/>
                </a:lnTo>
                <a:lnTo>
                  <a:pt x="2136099" y="28203"/>
                </a:lnTo>
                <a:lnTo>
                  <a:pt x="2174111" y="46597"/>
                </a:lnTo>
                <a:lnTo>
                  <a:pt x="2209672" y="67443"/>
                </a:lnTo>
                <a:lnTo>
                  <a:pt x="2246460" y="89515"/>
                </a:lnTo>
                <a:lnTo>
                  <a:pt x="2283247" y="109134"/>
                </a:lnTo>
                <a:lnTo>
                  <a:pt x="2320033" y="128755"/>
                </a:lnTo>
                <a:lnTo>
                  <a:pt x="2355594" y="143469"/>
                </a:lnTo>
                <a:lnTo>
                  <a:pt x="2394834" y="153279"/>
                </a:lnTo>
                <a:lnTo>
                  <a:pt x="2432846" y="158184"/>
                </a:lnTo>
                <a:lnTo>
                  <a:pt x="2473311" y="158184"/>
                </a:lnTo>
                <a:lnTo>
                  <a:pt x="2515004" y="155732"/>
                </a:lnTo>
                <a:lnTo>
                  <a:pt x="2556695" y="150827"/>
                </a:lnTo>
                <a:lnTo>
                  <a:pt x="2598388" y="144696"/>
                </a:lnTo>
                <a:lnTo>
                  <a:pt x="2640079" y="139791"/>
                </a:lnTo>
                <a:lnTo>
                  <a:pt x="2681772" y="136111"/>
                </a:lnTo>
                <a:lnTo>
                  <a:pt x="2721011" y="137338"/>
                </a:lnTo>
                <a:lnTo>
                  <a:pt x="2759024" y="142243"/>
                </a:lnTo>
                <a:lnTo>
                  <a:pt x="2795812" y="153279"/>
                </a:lnTo>
                <a:lnTo>
                  <a:pt x="2826468" y="169220"/>
                </a:lnTo>
                <a:lnTo>
                  <a:pt x="2855897" y="190066"/>
                </a:lnTo>
                <a:lnTo>
                  <a:pt x="2881648" y="214590"/>
                </a:lnTo>
                <a:lnTo>
                  <a:pt x="2907399" y="242793"/>
                </a:lnTo>
                <a:lnTo>
                  <a:pt x="2930697" y="272223"/>
                </a:lnTo>
                <a:lnTo>
                  <a:pt x="2953995" y="302879"/>
                </a:lnTo>
                <a:lnTo>
                  <a:pt x="2977294" y="333535"/>
                </a:lnTo>
                <a:lnTo>
                  <a:pt x="3000592" y="362964"/>
                </a:lnTo>
                <a:lnTo>
                  <a:pt x="3025118" y="391167"/>
                </a:lnTo>
                <a:lnTo>
                  <a:pt x="3053321" y="415693"/>
                </a:lnTo>
                <a:lnTo>
                  <a:pt x="3080299" y="437765"/>
                </a:lnTo>
                <a:lnTo>
                  <a:pt x="3110953" y="454931"/>
                </a:lnTo>
                <a:lnTo>
                  <a:pt x="3144062" y="469646"/>
                </a:lnTo>
                <a:lnTo>
                  <a:pt x="3179622" y="481908"/>
                </a:lnTo>
                <a:lnTo>
                  <a:pt x="3216409" y="492944"/>
                </a:lnTo>
                <a:lnTo>
                  <a:pt x="3253196" y="502755"/>
                </a:lnTo>
                <a:lnTo>
                  <a:pt x="3291210" y="512565"/>
                </a:lnTo>
                <a:lnTo>
                  <a:pt x="3309983" y="518391"/>
                </a:lnTo>
                <a:lnTo>
                  <a:pt x="3309983" y="3103853"/>
                </a:lnTo>
                <a:lnTo>
                  <a:pt x="454246" y="3103853"/>
                </a:lnTo>
                <a:lnTo>
                  <a:pt x="438991" y="3076613"/>
                </a:lnTo>
                <a:lnTo>
                  <a:pt x="416921" y="3049636"/>
                </a:lnTo>
                <a:lnTo>
                  <a:pt x="392395" y="3021432"/>
                </a:lnTo>
                <a:lnTo>
                  <a:pt x="364192" y="2996908"/>
                </a:lnTo>
                <a:lnTo>
                  <a:pt x="333535" y="2973610"/>
                </a:lnTo>
                <a:lnTo>
                  <a:pt x="302880" y="2950312"/>
                </a:lnTo>
                <a:lnTo>
                  <a:pt x="272224" y="2927014"/>
                </a:lnTo>
                <a:lnTo>
                  <a:pt x="242794" y="2903714"/>
                </a:lnTo>
                <a:lnTo>
                  <a:pt x="214591" y="2877964"/>
                </a:lnTo>
                <a:lnTo>
                  <a:pt x="190066" y="2852214"/>
                </a:lnTo>
                <a:lnTo>
                  <a:pt x="169221" y="2822783"/>
                </a:lnTo>
                <a:lnTo>
                  <a:pt x="153281" y="2792128"/>
                </a:lnTo>
                <a:lnTo>
                  <a:pt x="142244" y="2755342"/>
                </a:lnTo>
                <a:lnTo>
                  <a:pt x="137339" y="2717328"/>
                </a:lnTo>
                <a:lnTo>
                  <a:pt x="136112" y="2678088"/>
                </a:lnTo>
                <a:lnTo>
                  <a:pt x="139791" y="2636396"/>
                </a:lnTo>
                <a:lnTo>
                  <a:pt x="144696" y="2594705"/>
                </a:lnTo>
                <a:lnTo>
                  <a:pt x="150827" y="2553012"/>
                </a:lnTo>
                <a:lnTo>
                  <a:pt x="155732" y="2511321"/>
                </a:lnTo>
                <a:lnTo>
                  <a:pt x="158185" y="2469629"/>
                </a:lnTo>
                <a:lnTo>
                  <a:pt x="158185" y="2429163"/>
                </a:lnTo>
                <a:lnTo>
                  <a:pt x="153281" y="2391151"/>
                </a:lnTo>
                <a:lnTo>
                  <a:pt x="143470" y="2353137"/>
                </a:lnTo>
                <a:lnTo>
                  <a:pt x="128755" y="2317576"/>
                </a:lnTo>
                <a:lnTo>
                  <a:pt x="110362" y="2280789"/>
                </a:lnTo>
                <a:lnTo>
                  <a:pt x="89515" y="2244004"/>
                </a:lnTo>
                <a:lnTo>
                  <a:pt x="67444" y="2207216"/>
                </a:lnTo>
                <a:lnTo>
                  <a:pt x="46598" y="2171654"/>
                </a:lnTo>
                <a:lnTo>
                  <a:pt x="28203" y="2133642"/>
                </a:lnTo>
                <a:lnTo>
                  <a:pt x="13490" y="2096855"/>
                </a:lnTo>
                <a:lnTo>
                  <a:pt x="3680" y="2058841"/>
                </a:lnTo>
                <a:lnTo>
                  <a:pt x="0" y="2019602"/>
                </a:lnTo>
                <a:lnTo>
                  <a:pt x="3680" y="1980363"/>
                </a:lnTo>
                <a:lnTo>
                  <a:pt x="13490" y="1942350"/>
                </a:lnTo>
                <a:lnTo>
                  <a:pt x="28203" y="1905563"/>
                </a:lnTo>
                <a:lnTo>
                  <a:pt x="46598" y="1867550"/>
                </a:lnTo>
                <a:lnTo>
                  <a:pt x="67444" y="1831989"/>
                </a:lnTo>
                <a:lnTo>
                  <a:pt x="89515" y="1795203"/>
                </a:lnTo>
                <a:lnTo>
                  <a:pt x="110362" y="1758415"/>
                </a:lnTo>
                <a:lnTo>
                  <a:pt x="128755" y="1721629"/>
                </a:lnTo>
                <a:lnTo>
                  <a:pt x="143470" y="1686067"/>
                </a:lnTo>
                <a:lnTo>
                  <a:pt x="153281" y="1648054"/>
                </a:lnTo>
                <a:lnTo>
                  <a:pt x="158185" y="1610042"/>
                </a:lnTo>
                <a:lnTo>
                  <a:pt x="158185" y="1569576"/>
                </a:lnTo>
                <a:lnTo>
                  <a:pt x="155732" y="1527883"/>
                </a:lnTo>
                <a:lnTo>
                  <a:pt x="150827" y="1486192"/>
                </a:lnTo>
                <a:lnTo>
                  <a:pt x="144696" y="1444499"/>
                </a:lnTo>
                <a:lnTo>
                  <a:pt x="139791" y="1402808"/>
                </a:lnTo>
                <a:lnTo>
                  <a:pt x="136112" y="1361117"/>
                </a:lnTo>
                <a:lnTo>
                  <a:pt x="137339" y="1321877"/>
                </a:lnTo>
                <a:lnTo>
                  <a:pt x="142244" y="1283864"/>
                </a:lnTo>
                <a:lnTo>
                  <a:pt x="153281" y="1247077"/>
                </a:lnTo>
                <a:lnTo>
                  <a:pt x="169221" y="1216422"/>
                </a:lnTo>
                <a:lnTo>
                  <a:pt x="190066" y="1186992"/>
                </a:lnTo>
                <a:lnTo>
                  <a:pt x="214591" y="1161241"/>
                </a:lnTo>
                <a:lnTo>
                  <a:pt x="242794" y="1135491"/>
                </a:lnTo>
                <a:lnTo>
                  <a:pt x="272224" y="1112191"/>
                </a:lnTo>
                <a:lnTo>
                  <a:pt x="302880" y="1088893"/>
                </a:lnTo>
                <a:lnTo>
                  <a:pt x="333535" y="1065594"/>
                </a:lnTo>
                <a:lnTo>
                  <a:pt x="364192" y="1042296"/>
                </a:lnTo>
                <a:lnTo>
                  <a:pt x="392395" y="1017772"/>
                </a:lnTo>
                <a:lnTo>
                  <a:pt x="416921" y="989569"/>
                </a:lnTo>
                <a:lnTo>
                  <a:pt x="438991" y="962591"/>
                </a:lnTo>
                <a:lnTo>
                  <a:pt x="456159" y="931936"/>
                </a:lnTo>
                <a:lnTo>
                  <a:pt x="470874" y="898828"/>
                </a:lnTo>
                <a:lnTo>
                  <a:pt x="483136" y="863267"/>
                </a:lnTo>
                <a:lnTo>
                  <a:pt x="494172" y="826479"/>
                </a:lnTo>
                <a:lnTo>
                  <a:pt x="503983" y="789692"/>
                </a:lnTo>
                <a:lnTo>
                  <a:pt x="513793" y="751680"/>
                </a:lnTo>
                <a:lnTo>
                  <a:pt x="524829" y="716119"/>
                </a:lnTo>
                <a:lnTo>
                  <a:pt x="537091" y="680557"/>
                </a:lnTo>
                <a:lnTo>
                  <a:pt x="551806" y="647450"/>
                </a:lnTo>
                <a:lnTo>
                  <a:pt x="570199" y="618021"/>
                </a:lnTo>
                <a:lnTo>
                  <a:pt x="592270" y="591044"/>
                </a:lnTo>
                <a:lnTo>
                  <a:pt x="619248" y="568971"/>
                </a:lnTo>
                <a:lnTo>
                  <a:pt x="648679" y="550578"/>
                </a:lnTo>
                <a:lnTo>
                  <a:pt x="681785" y="535863"/>
                </a:lnTo>
                <a:lnTo>
                  <a:pt x="717347" y="523601"/>
                </a:lnTo>
                <a:lnTo>
                  <a:pt x="752908" y="512565"/>
                </a:lnTo>
                <a:lnTo>
                  <a:pt x="790921" y="502755"/>
                </a:lnTo>
                <a:lnTo>
                  <a:pt x="827707" y="492944"/>
                </a:lnTo>
                <a:lnTo>
                  <a:pt x="864495" y="481908"/>
                </a:lnTo>
                <a:lnTo>
                  <a:pt x="900055" y="469646"/>
                </a:lnTo>
                <a:lnTo>
                  <a:pt x="933163" y="454931"/>
                </a:lnTo>
                <a:lnTo>
                  <a:pt x="963819" y="437765"/>
                </a:lnTo>
                <a:lnTo>
                  <a:pt x="990796" y="415693"/>
                </a:lnTo>
                <a:lnTo>
                  <a:pt x="1019000" y="391167"/>
                </a:lnTo>
                <a:lnTo>
                  <a:pt x="1043525" y="362964"/>
                </a:lnTo>
                <a:lnTo>
                  <a:pt x="1066823" y="333535"/>
                </a:lnTo>
                <a:lnTo>
                  <a:pt x="1090122" y="302879"/>
                </a:lnTo>
                <a:lnTo>
                  <a:pt x="1113420" y="272223"/>
                </a:lnTo>
                <a:lnTo>
                  <a:pt x="1136718" y="242793"/>
                </a:lnTo>
                <a:lnTo>
                  <a:pt x="1162470" y="214590"/>
                </a:lnTo>
                <a:lnTo>
                  <a:pt x="1188220" y="190066"/>
                </a:lnTo>
                <a:lnTo>
                  <a:pt x="1217650" y="169220"/>
                </a:lnTo>
                <a:lnTo>
                  <a:pt x="1248306" y="153279"/>
                </a:lnTo>
                <a:lnTo>
                  <a:pt x="1285093" y="142243"/>
                </a:lnTo>
                <a:lnTo>
                  <a:pt x="1323107" y="137338"/>
                </a:lnTo>
                <a:lnTo>
                  <a:pt x="1362345" y="136111"/>
                </a:lnTo>
                <a:lnTo>
                  <a:pt x="1404036" y="139791"/>
                </a:lnTo>
                <a:lnTo>
                  <a:pt x="1445729" y="144696"/>
                </a:lnTo>
                <a:lnTo>
                  <a:pt x="1487421" y="150827"/>
                </a:lnTo>
                <a:lnTo>
                  <a:pt x="1529113" y="155732"/>
                </a:lnTo>
                <a:lnTo>
                  <a:pt x="1570804" y="158184"/>
                </a:lnTo>
                <a:lnTo>
                  <a:pt x="1611271" y="158184"/>
                </a:lnTo>
                <a:lnTo>
                  <a:pt x="1649285" y="153279"/>
                </a:lnTo>
                <a:lnTo>
                  <a:pt x="1687298" y="143469"/>
                </a:lnTo>
                <a:lnTo>
                  <a:pt x="1724085" y="128755"/>
                </a:lnTo>
                <a:lnTo>
                  <a:pt x="1760871" y="109134"/>
                </a:lnTo>
                <a:lnTo>
                  <a:pt x="1797658" y="89515"/>
                </a:lnTo>
                <a:lnTo>
                  <a:pt x="1834445" y="67443"/>
                </a:lnTo>
                <a:lnTo>
                  <a:pt x="1870007" y="46597"/>
                </a:lnTo>
                <a:lnTo>
                  <a:pt x="1908020" y="28203"/>
                </a:lnTo>
                <a:lnTo>
                  <a:pt x="1944806" y="13488"/>
                </a:lnTo>
                <a:lnTo>
                  <a:pt x="1982820" y="367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Obraz 4" descr="Obraz zawierający żywność, talerz, stół, miska&#10;&#10;Opis wygenerowany automatycznie">
            <a:extLst>
              <a:ext uri="{FF2B5EF4-FFF2-40B4-BE49-F238E27FC236}">
                <a16:creationId xmlns:a16="http://schemas.microsoft.com/office/drawing/2014/main" xmlns="" id="{B127A0B9-EC50-4989-95DD-8E04E2C6B8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07" r="7841" b="2"/>
          <a:stretch/>
        </p:blipFill>
        <p:spPr>
          <a:xfrm>
            <a:off x="9018358" y="3890298"/>
            <a:ext cx="3173643" cy="2967700"/>
          </a:xfrm>
          <a:custGeom>
            <a:avLst/>
            <a:gdLst/>
            <a:ahLst/>
            <a:cxnLst/>
            <a:rect l="l" t="t" r="r" b="b"/>
            <a:pathLst>
              <a:path w="3173643" h="2967700">
                <a:moveTo>
                  <a:pt x="1885720" y="0"/>
                </a:moveTo>
                <a:lnTo>
                  <a:pt x="1922313" y="3430"/>
                </a:lnTo>
                <a:lnTo>
                  <a:pt x="1957763" y="12579"/>
                </a:lnTo>
                <a:lnTo>
                  <a:pt x="1992070" y="26302"/>
                </a:lnTo>
                <a:lnTo>
                  <a:pt x="2027519" y="43455"/>
                </a:lnTo>
                <a:lnTo>
                  <a:pt x="2060683" y="62896"/>
                </a:lnTo>
                <a:lnTo>
                  <a:pt x="2094991" y="83480"/>
                </a:lnTo>
                <a:lnTo>
                  <a:pt x="2129297" y="101777"/>
                </a:lnTo>
                <a:lnTo>
                  <a:pt x="2163602" y="120075"/>
                </a:lnTo>
                <a:lnTo>
                  <a:pt x="2196766" y="133797"/>
                </a:lnTo>
                <a:lnTo>
                  <a:pt x="2233360" y="142945"/>
                </a:lnTo>
                <a:lnTo>
                  <a:pt x="2268809" y="147520"/>
                </a:lnTo>
                <a:lnTo>
                  <a:pt x="2306546" y="147520"/>
                </a:lnTo>
                <a:lnTo>
                  <a:pt x="2345428" y="145233"/>
                </a:lnTo>
                <a:lnTo>
                  <a:pt x="2384308" y="140659"/>
                </a:lnTo>
                <a:lnTo>
                  <a:pt x="2423190" y="134941"/>
                </a:lnTo>
                <a:lnTo>
                  <a:pt x="2462070" y="130367"/>
                </a:lnTo>
                <a:lnTo>
                  <a:pt x="2500951" y="126936"/>
                </a:lnTo>
                <a:lnTo>
                  <a:pt x="2537544" y="128079"/>
                </a:lnTo>
                <a:lnTo>
                  <a:pt x="2572995" y="132653"/>
                </a:lnTo>
                <a:lnTo>
                  <a:pt x="2607301" y="142945"/>
                </a:lnTo>
                <a:lnTo>
                  <a:pt x="2635891" y="157812"/>
                </a:lnTo>
                <a:lnTo>
                  <a:pt x="2663335" y="177253"/>
                </a:lnTo>
                <a:lnTo>
                  <a:pt x="2687350" y="200124"/>
                </a:lnTo>
                <a:lnTo>
                  <a:pt x="2711365" y="226426"/>
                </a:lnTo>
                <a:lnTo>
                  <a:pt x="2733093" y="253871"/>
                </a:lnTo>
                <a:lnTo>
                  <a:pt x="2754820" y="282461"/>
                </a:lnTo>
                <a:lnTo>
                  <a:pt x="2776547" y="311049"/>
                </a:lnTo>
                <a:lnTo>
                  <a:pt x="2798275" y="338495"/>
                </a:lnTo>
                <a:lnTo>
                  <a:pt x="2821146" y="364797"/>
                </a:lnTo>
                <a:lnTo>
                  <a:pt x="2847448" y="387669"/>
                </a:lnTo>
                <a:lnTo>
                  <a:pt x="2872607" y="408253"/>
                </a:lnTo>
                <a:lnTo>
                  <a:pt x="2901195" y="424261"/>
                </a:lnTo>
                <a:lnTo>
                  <a:pt x="2932071" y="437985"/>
                </a:lnTo>
                <a:lnTo>
                  <a:pt x="2965233" y="449420"/>
                </a:lnTo>
                <a:lnTo>
                  <a:pt x="2999539" y="459712"/>
                </a:lnTo>
                <a:lnTo>
                  <a:pt x="3033847" y="468861"/>
                </a:lnTo>
                <a:lnTo>
                  <a:pt x="3069297" y="478010"/>
                </a:lnTo>
                <a:lnTo>
                  <a:pt x="3102460" y="488302"/>
                </a:lnTo>
                <a:lnTo>
                  <a:pt x="3135622" y="499737"/>
                </a:lnTo>
                <a:lnTo>
                  <a:pt x="3166499" y="513461"/>
                </a:lnTo>
                <a:lnTo>
                  <a:pt x="3173643" y="517926"/>
                </a:lnTo>
                <a:lnTo>
                  <a:pt x="3173643" y="2967700"/>
                </a:lnTo>
                <a:lnTo>
                  <a:pt x="452321" y="2967700"/>
                </a:lnTo>
                <a:lnTo>
                  <a:pt x="450560" y="2961831"/>
                </a:lnTo>
                <a:lnTo>
                  <a:pt x="439125" y="2928666"/>
                </a:lnTo>
                <a:lnTo>
                  <a:pt x="425402" y="2897790"/>
                </a:lnTo>
                <a:lnTo>
                  <a:pt x="409392" y="2869201"/>
                </a:lnTo>
                <a:lnTo>
                  <a:pt x="388809" y="2844043"/>
                </a:lnTo>
                <a:lnTo>
                  <a:pt x="365937" y="2817741"/>
                </a:lnTo>
                <a:lnTo>
                  <a:pt x="339636" y="2794870"/>
                </a:lnTo>
                <a:lnTo>
                  <a:pt x="311046" y="2773142"/>
                </a:lnTo>
                <a:lnTo>
                  <a:pt x="282458" y="2751415"/>
                </a:lnTo>
                <a:lnTo>
                  <a:pt x="253870" y="2729687"/>
                </a:lnTo>
                <a:lnTo>
                  <a:pt x="226423" y="2707959"/>
                </a:lnTo>
                <a:lnTo>
                  <a:pt x="200122" y="2683944"/>
                </a:lnTo>
                <a:lnTo>
                  <a:pt x="177251" y="2659930"/>
                </a:lnTo>
                <a:lnTo>
                  <a:pt x="157812" y="2632484"/>
                </a:lnTo>
                <a:lnTo>
                  <a:pt x="142945" y="2603895"/>
                </a:lnTo>
                <a:lnTo>
                  <a:pt x="132653" y="2569589"/>
                </a:lnTo>
                <a:lnTo>
                  <a:pt x="128079" y="2534138"/>
                </a:lnTo>
                <a:lnTo>
                  <a:pt x="126934" y="2497543"/>
                </a:lnTo>
                <a:lnTo>
                  <a:pt x="130365" y="2458662"/>
                </a:lnTo>
                <a:lnTo>
                  <a:pt x="134940" y="2419782"/>
                </a:lnTo>
                <a:lnTo>
                  <a:pt x="140657" y="2380900"/>
                </a:lnTo>
                <a:lnTo>
                  <a:pt x="145232" y="2342019"/>
                </a:lnTo>
                <a:lnTo>
                  <a:pt x="147519" y="2303138"/>
                </a:lnTo>
                <a:lnTo>
                  <a:pt x="147519" y="2265400"/>
                </a:lnTo>
                <a:lnTo>
                  <a:pt x="142945" y="2229950"/>
                </a:lnTo>
                <a:lnTo>
                  <a:pt x="133796" y="2194499"/>
                </a:lnTo>
                <a:lnTo>
                  <a:pt x="120073" y="2161335"/>
                </a:lnTo>
                <a:lnTo>
                  <a:pt x="102920" y="2127029"/>
                </a:lnTo>
                <a:lnTo>
                  <a:pt x="83479" y="2092723"/>
                </a:lnTo>
                <a:lnTo>
                  <a:pt x="62897" y="2058415"/>
                </a:lnTo>
                <a:lnTo>
                  <a:pt x="43456" y="2025251"/>
                </a:lnTo>
                <a:lnTo>
                  <a:pt x="26302" y="1989801"/>
                </a:lnTo>
                <a:lnTo>
                  <a:pt x="12580" y="1955494"/>
                </a:lnTo>
                <a:lnTo>
                  <a:pt x="3431" y="1920043"/>
                </a:lnTo>
                <a:lnTo>
                  <a:pt x="0" y="1883449"/>
                </a:lnTo>
                <a:lnTo>
                  <a:pt x="3431" y="1846856"/>
                </a:lnTo>
                <a:lnTo>
                  <a:pt x="12580" y="1811405"/>
                </a:lnTo>
                <a:lnTo>
                  <a:pt x="26302" y="1777098"/>
                </a:lnTo>
                <a:lnTo>
                  <a:pt x="43456" y="1741648"/>
                </a:lnTo>
                <a:lnTo>
                  <a:pt x="62897" y="1708484"/>
                </a:lnTo>
                <a:lnTo>
                  <a:pt x="83479" y="1674178"/>
                </a:lnTo>
                <a:lnTo>
                  <a:pt x="102920" y="1639870"/>
                </a:lnTo>
                <a:lnTo>
                  <a:pt x="120073" y="1605564"/>
                </a:lnTo>
                <a:lnTo>
                  <a:pt x="133796" y="1572400"/>
                </a:lnTo>
                <a:lnTo>
                  <a:pt x="142945" y="1536949"/>
                </a:lnTo>
                <a:lnTo>
                  <a:pt x="147519" y="1501500"/>
                </a:lnTo>
                <a:lnTo>
                  <a:pt x="147519" y="1463762"/>
                </a:lnTo>
                <a:lnTo>
                  <a:pt x="145232" y="1424880"/>
                </a:lnTo>
                <a:lnTo>
                  <a:pt x="140657" y="1386000"/>
                </a:lnTo>
                <a:lnTo>
                  <a:pt x="134940" y="1347118"/>
                </a:lnTo>
                <a:lnTo>
                  <a:pt x="130365" y="1308237"/>
                </a:lnTo>
                <a:lnTo>
                  <a:pt x="126934" y="1269356"/>
                </a:lnTo>
                <a:lnTo>
                  <a:pt x="128079" y="1232762"/>
                </a:lnTo>
                <a:lnTo>
                  <a:pt x="132653" y="1197312"/>
                </a:lnTo>
                <a:lnTo>
                  <a:pt x="142945" y="1163004"/>
                </a:lnTo>
                <a:lnTo>
                  <a:pt x="157812" y="1134416"/>
                </a:lnTo>
                <a:lnTo>
                  <a:pt x="177251" y="1106970"/>
                </a:lnTo>
                <a:lnTo>
                  <a:pt x="200122" y="1082955"/>
                </a:lnTo>
                <a:lnTo>
                  <a:pt x="226423" y="1058941"/>
                </a:lnTo>
                <a:lnTo>
                  <a:pt x="253870" y="1037212"/>
                </a:lnTo>
                <a:lnTo>
                  <a:pt x="282458" y="1015484"/>
                </a:lnTo>
                <a:lnTo>
                  <a:pt x="311046" y="993757"/>
                </a:lnTo>
                <a:lnTo>
                  <a:pt x="339636" y="972029"/>
                </a:lnTo>
                <a:lnTo>
                  <a:pt x="365937" y="949159"/>
                </a:lnTo>
                <a:lnTo>
                  <a:pt x="388809" y="922857"/>
                </a:lnTo>
                <a:lnTo>
                  <a:pt x="409392" y="897698"/>
                </a:lnTo>
                <a:lnTo>
                  <a:pt x="425402" y="869109"/>
                </a:lnTo>
                <a:lnTo>
                  <a:pt x="439125" y="838233"/>
                </a:lnTo>
                <a:lnTo>
                  <a:pt x="450560" y="805069"/>
                </a:lnTo>
                <a:lnTo>
                  <a:pt x="460852" y="770761"/>
                </a:lnTo>
                <a:lnTo>
                  <a:pt x="470001" y="736455"/>
                </a:lnTo>
                <a:lnTo>
                  <a:pt x="479150" y="701004"/>
                </a:lnTo>
                <a:lnTo>
                  <a:pt x="489442" y="667841"/>
                </a:lnTo>
                <a:lnTo>
                  <a:pt x="500877" y="634677"/>
                </a:lnTo>
                <a:lnTo>
                  <a:pt x="514600" y="603802"/>
                </a:lnTo>
                <a:lnTo>
                  <a:pt x="531753" y="576357"/>
                </a:lnTo>
                <a:lnTo>
                  <a:pt x="552336" y="551198"/>
                </a:lnTo>
                <a:lnTo>
                  <a:pt x="577494" y="530614"/>
                </a:lnTo>
                <a:lnTo>
                  <a:pt x="604941" y="513461"/>
                </a:lnTo>
                <a:lnTo>
                  <a:pt x="635815" y="499737"/>
                </a:lnTo>
                <a:lnTo>
                  <a:pt x="668979" y="488302"/>
                </a:lnTo>
                <a:lnTo>
                  <a:pt x="702142" y="478010"/>
                </a:lnTo>
                <a:lnTo>
                  <a:pt x="737592" y="468861"/>
                </a:lnTo>
                <a:lnTo>
                  <a:pt x="771898" y="459712"/>
                </a:lnTo>
                <a:lnTo>
                  <a:pt x="806205" y="449420"/>
                </a:lnTo>
                <a:lnTo>
                  <a:pt x="839368" y="437985"/>
                </a:lnTo>
                <a:lnTo>
                  <a:pt x="870244" y="424261"/>
                </a:lnTo>
                <a:lnTo>
                  <a:pt x="898833" y="408253"/>
                </a:lnTo>
                <a:lnTo>
                  <a:pt x="923991" y="387669"/>
                </a:lnTo>
                <a:lnTo>
                  <a:pt x="950293" y="364797"/>
                </a:lnTo>
                <a:lnTo>
                  <a:pt x="973165" y="338495"/>
                </a:lnTo>
                <a:lnTo>
                  <a:pt x="994892" y="311049"/>
                </a:lnTo>
                <a:lnTo>
                  <a:pt x="1016619" y="282461"/>
                </a:lnTo>
                <a:lnTo>
                  <a:pt x="1038347" y="253871"/>
                </a:lnTo>
                <a:lnTo>
                  <a:pt x="1060074" y="226426"/>
                </a:lnTo>
                <a:lnTo>
                  <a:pt x="1084089" y="200124"/>
                </a:lnTo>
                <a:lnTo>
                  <a:pt x="1108103" y="177253"/>
                </a:lnTo>
                <a:lnTo>
                  <a:pt x="1135549" y="157812"/>
                </a:lnTo>
                <a:lnTo>
                  <a:pt x="1164137" y="142945"/>
                </a:lnTo>
                <a:lnTo>
                  <a:pt x="1198445" y="132653"/>
                </a:lnTo>
                <a:lnTo>
                  <a:pt x="1233895" y="128079"/>
                </a:lnTo>
                <a:lnTo>
                  <a:pt x="1270487" y="126936"/>
                </a:lnTo>
                <a:lnTo>
                  <a:pt x="1309368" y="130367"/>
                </a:lnTo>
                <a:lnTo>
                  <a:pt x="1348249" y="134941"/>
                </a:lnTo>
                <a:lnTo>
                  <a:pt x="1387131" y="140659"/>
                </a:lnTo>
                <a:lnTo>
                  <a:pt x="1426011" y="145233"/>
                </a:lnTo>
                <a:lnTo>
                  <a:pt x="1464891" y="147520"/>
                </a:lnTo>
                <a:lnTo>
                  <a:pt x="1502630" y="147520"/>
                </a:lnTo>
                <a:lnTo>
                  <a:pt x="1538080" y="142945"/>
                </a:lnTo>
                <a:lnTo>
                  <a:pt x="1573531" y="133797"/>
                </a:lnTo>
                <a:lnTo>
                  <a:pt x="1607837" y="120075"/>
                </a:lnTo>
                <a:lnTo>
                  <a:pt x="1642143" y="101777"/>
                </a:lnTo>
                <a:lnTo>
                  <a:pt x="1676450" y="83480"/>
                </a:lnTo>
                <a:lnTo>
                  <a:pt x="1710756" y="62896"/>
                </a:lnTo>
                <a:lnTo>
                  <a:pt x="1743919" y="43455"/>
                </a:lnTo>
                <a:lnTo>
                  <a:pt x="1779370" y="26302"/>
                </a:lnTo>
                <a:lnTo>
                  <a:pt x="1813676" y="12579"/>
                </a:lnTo>
                <a:lnTo>
                  <a:pt x="1849126" y="34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508355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3118" y="2590007"/>
            <a:ext cx="10452642" cy="1492132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latin typeface="Comic Sans MS" pitchFamily="66" charset="0"/>
              </a:rPr>
              <a:t>ILE POSIŁKÓW DZIENNIE </a:t>
            </a:r>
            <a:r>
              <a:rPr lang="pl-PL" sz="4800" b="1" dirty="0" err="1">
                <a:latin typeface="Comic Sans MS" pitchFamily="66" charset="0"/>
              </a:rPr>
              <a:t>POWINNiśmy</a:t>
            </a:r>
            <a:r>
              <a:rPr lang="pl-PL" sz="4800" b="1" dirty="0">
                <a:latin typeface="Comic Sans MS" pitchFamily="66" charset="0"/>
              </a:rPr>
              <a:t> SPOŻYWAĆ?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33F700B-9FB0-48D6-BF31-349D3358C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sz="5300" b="1" dirty="0">
                <a:latin typeface="Comic Sans MS" panose="030F0702030302020204" pitchFamily="66" charset="0"/>
              </a:rPr>
              <a:t>Jakie są korzystne dla zdrowia sposoby przygotowywania potraw?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698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xmlns="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4ED7A29-8378-4A03-8583-BC249466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5184634" cy="13208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 dirty="0" err="1">
                <a:latin typeface="Comic Sans MS" panose="030F0702030302020204" pitchFamily="66" charset="0"/>
              </a:rPr>
              <a:t>Korzystne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dla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zdrowia</a:t>
            </a:r>
            <a:r>
              <a:rPr lang="pl-PL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sposoby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przygotowywania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potraw</a:t>
            </a:r>
            <a:r>
              <a:rPr lang="en-US" sz="3600" dirty="0">
                <a:latin typeface="Comic Sans MS" panose="030F0702030302020204" pitchFamily="66" charset="0"/>
              </a:rPr>
              <a:t> to:</a:t>
            </a:r>
            <a:r>
              <a:rPr lang="en-US" sz="2100" dirty="0"/>
              <a:t/>
            </a:r>
            <a:br>
              <a:rPr lang="en-US" sz="2100" dirty="0"/>
            </a:br>
            <a:endParaRPr lang="en-US" sz="21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0AAB632-44C2-48CA-A92C-8B52E08553E4}"/>
              </a:ext>
            </a:extLst>
          </p:cNvPr>
          <p:cNvSpPr txBox="1"/>
          <p:nvPr/>
        </p:nvSpPr>
        <p:spPr>
          <a:xfrm>
            <a:off x="1251678" y="2286001"/>
            <a:ext cx="4363595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pl-PL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5715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pl-PL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Gotowanie</a:t>
            </a:r>
            <a:endParaRPr lang="en-US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Gotowanie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parze</a:t>
            </a:r>
            <a:endParaRPr lang="en-US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Duszenie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(bez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obsmażania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)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Pieczenie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Obraz 4" descr="Obraz zawierający osoba, wewnątrz, kuchnia, kobieta&#10;&#10;Opis wygenerowany automatycznie">
            <a:extLst>
              <a:ext uri="{FF2B5EF4-FFF2-40B4-BE49-F238E27FC236}">
                <a16:creationId xmlns:a16="http://schemas.microsoft.com/office/drawing/2014/main" xmlns="" id="{71270C90-6ADD-49C9-8CB0-4C02DA27E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671" b="2"/>
          <a:stretch/>
        </p:blipFill>
        <p:spPr>
          <a:xfrm>
            <a:off x="6768470" y="1864624"/>
            <a:ext cx="4291460" cy="4286255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613317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9243" y="2668385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latin typeface="Comic Sans MS" pitchFamily="66" charset="0"/>
              </a:rPr>
              <a:t>Co to jest kaloryczność produktów?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>
                <a:latin typeface="Comic Sans MS" panose="030F0702030302020204" pitchFamily="66" charset="0"/>
              </a:rPr>
              <a:t>Kaloryczność to </a:t>
            </a:r>
            <a:r>
              <a:rPr lang="pl-PL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ilość energii</a:t>
            </a:r>
            <a:r>
              <a:rPr lang="pl-PL" sz="3600" dirty="0">
                <a:latin typeface="Comic Sans MS" panose="030F0702030302020204" pitchFamily="66" charset="0"/>
              </a:rPr>
              <a:t>, która może być wykorzystana przez organizm dostarczanej wraz ze spożyciem danego produktu.</a:t>
            </a:r>
          </a:p>
        </p:txBody>
      </p:sp>
      <p:pic>
        <p:nvPicPr>
          <p:cNvPr id="30722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1049" y="3155530"/>
            <a:ext cx="3854723" cy="24108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0724" name="Picture 4" descr="Znalezione obrazy dla zapytania pierś z indy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9152" y="3219828"/>
            <a:ext cx="3867785" cy="21421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pole tekstowe 4"/>
          <p:cNvSpPr txBox="1"/>
          <p:nvPr/>
        </p:nvSpPr>
        <p:spPr>
          <a:xfrm>
            <a:off x="1397726" y="5630091"/>
            <a:ext cx="4271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omic Sans MS" pitchFamily="66" charset="0"/>
              </a:rPr>
              <a:t>Kotlet schabowy smażony, panierowany, porcja 150g: </a:t>
            </a:r>
            <a:r>
              <a:rPr lang="pl-PL" b="1" dirty="0">
                <a:solidFill>
                  <a:srgbClr val="FF0000"/>
                </a:solidFill>
                <a:latin typeface="Comic Sans MS" pitchFamily="66" charset="0"/>
              </a:rPr>
              <a:t>450 kcal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6949440" y="5512526"/>
            <a:ext cx="4245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Comic Sans MS" pitchFamily="66" charset="0"/>
              </a:rPr>
              <a:t>Pieczona pierś z indyka, porcja 150g: </a:t>
            </a:r>
            <a:r>
              <a:rPr lang="pl-PL" b="1" dirty="0">
                <a:solidFill>
                  <a:srgbClr val="FF0000"/>
                </a:solidFill>
                <a:latin typeface="Comic Sans MS" pitchFamily="66" charset="0"/>
              </a:rPr>
              <a:t>220</a:t>
            </a:r>
            <a:r>
              <a:rPr lang="pl-PL" b="1" dirty="0">
                <a:latin typeface="Comic Sans MS" pitchFamily="66" charset="0"/>
              </a:rPr>
              <a:t> </a:t>
            </a:r>
            <a:r>
              <a:rPr lang="pl-PL" b="1" dirty="0">
                <a:solidFill>
                  <a:srgbClr val="FF0000"/>
                </a:solidFill>
                <a:latin typeface="Comic Sans MS" pitchFamily="66" charset="0"/>
              </a:rPr>
              <a:t>kcal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841EFD0D-0D37-447B-B1EA-4F7197EB2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A6DFF24-307B-44B0-93F0-893676F148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6C43E4D-1B85-4232-8ECC-7B5AA7533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dirty="0" err="1">
                <a:latin typeface="Comic Sans MS" panose="030F0702030302020204" pitchFamily="66" charset="0"/>
              </a:rPr>
              <a:t>Aktywność</a:t>
            </a:r>
            <a:r>
              <a:rPr lang="en-US" sz="4400" dirty="0">
                <a:latin typeface="Comic Sans MS" panose="030F0702030302020204" pitchFamily="66" charset="0"/>
              </a:rPr>
              <a:t> </a:t>
            </a:r>
            <a:r>
              <a:rPr lang="en-US" sz="4400" dirty="0" err="1">
                <a:latin typeface="Comic Sans MS" panose="030F0702030302020204" pitchFamily="66" charset="0"/>
              </a:rPr>
              <a:t>fizyczna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79E1729-609E-4D88-9450-D72216564787}"/>
              </a:ext>
            </a:extLst>
          </p:cNvPr>
          <p:cNvSpPr txBox="1"/>
          <p:nvPr/>
        </p:nvSpPr>
        <p:spPr>
          <a:xfrm>
            <a:off x="1251678" y="2286001"/>
            <a:ext cx="4363595" cy="3593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400" dirty="0">
                <a:effectLst/>
                <a:latin typeface="Comic Sans MS" panose="030F0702030302020204" pitchFamily="66" charset="0"/>
              </a:rPr>
              <a:t>Na co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dzień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pamiętaj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o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tym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, aby: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latin typeface="Comic Sans MS" panose="030F0702030302020204" pitchFamily="66" charset="0"/>
              </a:rPr>
              <a:t>być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aktywnym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fizycznie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co </a:t>
            </a:r>
            <a:r>
              <a:rPr lang="en-US" sz="2400" dirty="0" err="1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najmniej</a:t>
            </a:r>
            <a:r>
              <a:rPr lang="en-US" sz="2400" dirty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godzinę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effectLst/>
                <a:latin typeface="Comic Sans MS" panose="030F0702030302020204" pitchFamily="66" charset="0"/>
              </a:rPr>
              <a:t>dziennie</a:t>
            </a:r>
            <a:r>
              <a:rPr lang="en-US" sz="2400" b="1" dirty="0">
                <a:effectLst/>
                <a:latin typeface="Comic Sans MS" panose="030F0702030302020204" pitchFamily="66" charset="0"/>
              </a:rPr>
              <a:t>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400" dirty="0" err="1">
                <a:effectLst/>
                <a:latin typeface="Comic Sans MS" panose="030F0702030302020204" pitchFamily="66" charset="0"/>
              </a:rPr>
              <a:t>ograniczać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oglądanie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telewizji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korzystanie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z 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komputera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i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 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innych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urządzeń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elektronicznych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do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maksymalnie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 2 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godzin</a:t>
            </a:r>
            <a:r>
              <a:rPr lang="en-US" sz="2400" dirty="0">
                <a:effectLst/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effectLst/>
                <a:latin typeface="Comic Sans MS" panose="030F0702030302020204" pitchFamily="66" charset="0"/>
              </a:rPr>
              <a:t>dziennie</a:t>
            </a:r>
            <a:endParaRPr lang="en-US" sz="2400" dirty="0">
              <a:effectLst/>
              <a:latin typeface="Comic Sans MS" panose="030F0702030302020204" pitchFamily="66" charset="0"/>
            </a:endParaRP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dirty="0"/>
          </a:p>
        </p:txBody>
      </p:sp>
      <p:pic>
        <p:nvPicPr>
          <p:cNvPr id="5" name="Picture 2" descr="Znalezione obrazy dla zapytania aktywnoÅÄ fizyczna">
            <a:extLst>
              <a:ext uri="{FF2B5EF4-FFF2-40B4-BE49-F238E27FC236}">
                <a16:creationId xmlns:a16="http://schemas.microsoft.com/office/drawing/2014/main" xmlns="" id="{0528B93A-FDD8-4BD0-8660-4CC6DB867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8193" y="1617327"/>
            <a:ext cx="5176744" cy="364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2440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775CABF-7A19-44EF-8369-1E47710C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omic Sans MS" panose="030F0702030302020204" pitchFamily="66" charset="0"/>
              </a:rPr>
              <a:t>Najczęstsze błędy żywieniowe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69F64DC0-604C-41C1-8AC4-424482CA92A3}"/>
              </a:ext>
            </a:extLst>
          </p:cNvPr>
          <p:cNvSpPr txBox="1"/>
          <p:nvPr/>
        </p:nvSpPr>
        <p:spPr>
          <a:xfrm>
            <a:off x="1340528" y="1961965"/>
            <a:ext cx="1017381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b="1" dirty="0">
                <a:latin typeface="Comic Sans MS" panose="030F0702030302020204" pitchFamily="66" charset="0"/>
              </a:rPr>
              <a:t>Spożywanie zbyt dużej ilości energii – po prostu jemy więcej niż potrzebuje nasz organizm!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>
                <a:latin typeface="Comic Sans MS" panose="030F0702030302020204" pitchFamily="66" charset="0"/>
              </a:rPr>
              <a:t>Nieregularne spożywanie posiłków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>
                <a:latin typeface="Comic Sans MS" panose="030F0702030302020204" pitchFamily="66" charset="0"/>
              </a:rPr>
              <a:t>Spożywanie zbyt dużej ilości cukru i tłuszczu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>
                <a:latin typeface="Comic Sans MS" panose="030F0702030302020204" pitchFamily="66" charset="0"/>
              </a:rPr>
              <a:t>Jedzenie zbyt dużej ilości szybkiego jedzenia jak </a:t>
            </a:r>
            <a:r>
              <a:rPr lang="pl-PL" sz="2800" dirty="0" err="1">
                <a:latin typeface="Comic Sans MS" panose="030F0702030302020204" pitchFamily="66" charset="0"/>
              </a:rPr>
              <a:t>McDonald’s</a:t>
            </a:r>
            <a:r>
              <a:rPr lang="pl-PL" sz="2800" dirty="0">
                <a:latin typeface="Comic Sans MS" panose="030F0702030302020204" pitchFamily="66" charset="0"/>
              </a:rPr>
              <a:t> czy kebab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800" dirty="0">
                <a:latin typeface="Comic Sans MS" panose="030F0702030302020204" pitchFamily="66" charset="0"/>
              </a:rPr>
              <a:t>Zbyt mały udział warzyw i owoców w diecie 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F9608BA-CF88-4AAB-85E2-C0C8B1A9F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695" y="134967"/>
            <a:ext cx="1749253" cy="182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2330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401B7C-1047-44CC-AF06-98B9CF3B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2973080"/>
            <a:ext cx="11429999" cy="1492132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latin typeface="Comic Sans MS" panose="030F0702030302020204" pitchFamily="66" charset="0"/>
              </a:rPr>
              <a:t>Jak możemy zatem poprawić  swój tryb życia?</a:t>
            </a:r>
          </a:p>
        </p:txBody>
      </p:sp>
    </p:spTree>
    <p:extLst>
      <p:ext uri="{BB962C8B-B14F-4D97-AF65-F5344CB8AC3E}">
        <p14:creationId xmlns:p14="http://schemas.microsoft.com/office/powerpoint/2010/main" xmlns="" val="2484695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8C46CF2-FACA-4B59-8B5C-85126BFA46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10" r="35228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0" name="Freeform 10">
            <a:extLst>
              <a:ext uri="{FF2B5EF4-FFF2-40B4-BE49-F238E27FC236}">
                <a16:creationId xmlns:a16="http://schemas.microsoft.com/office/drawing/2014/main" xmlns="" id="{E1CE536E-134A-4A35-900B-30F927D5B5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A0382D1-1594-4E3D-842E-04E1E5E7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E3365DD-4DBA-4B3F-AB82-2D58C5F3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80975"/>
            <a:ext cx="6871921" cy="651509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pl-PL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Zamiana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niezdrowych i zawierających bardzo dużo cukru i tłuszczu słodyczy oraz produktów typu fast food, tłustych parówek, kotletów 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zdrowe i pożywne produkty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Codziennie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4-5 porcji warzyw i owoców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Wybieranie wody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, zamiast słodzonych napojów i soków np. </a:t>
            </a:r>
            <a:r>
              <a:rPr lang="pl-PL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coca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cola, pepsi, </a:t>
            </a:r>
            <a:r>
              <a:rPr lang="pl-PL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ice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tea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pl-PL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sprite</a:t>
            </a: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, soki w kartonach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Więcej ruchu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gimnastyka, jazda na rowerze, gra w piłkę, taniec, pływanie i wiele innych co najmniej 60 minut dziennie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pl-PL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xmlns="" val="3979751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E53FBFC0-C803-4C08-8FFD-8A09AA9A7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046" y="2682934"/>
            <a:ext cx="10906738" cy="149213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>
                <a:latin typeface="Comic Sans MS" panose="030F0702030302020204" pitchFamily="66" charset="0"/>
              </a:rPr>
              <a:t>Jak prawidłowo skomponować posiłki w ciągu dnia?</a:t>
            </a:r>
          </a:p>
        </p:txBody>
      </p:sp>
    </p:spTree>
    <p:extLst>
      <p:ext uri="{BB962C8B-B14F-4D97-AF65-F5344CB8AC3E}">
        <p14:creationId xmlns:p14="http://schemas.microsoft.com/office/powerpoint/2010/main" xmlns="" val="401836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B03C230-369D-45B3-8CFE-E54CEAC48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Posiłki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należy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komponować</a:t>
            </a:r>
            <a:r>
              <a:rPr lang="en-US" sz="2400" dirty="0">
                <a:latin typeface="Comic Sans MS" panose="030F0702030302020204" pitchFamily="66" charset="0"/>
              </a:rPr>
              <a:t> w </a:t>
            </a:r>
            <a:r>
              <a:rPr lang="en-US" sz="2400" dirty="0" err="1">
                <a:latin typeface="Comic Sans MS" panose="030F0702030302020204" pitchFamily="66" charset="0"/>
              </a:rPr>
              <a:t>oparciu</a:t>
            </a:r>
            <a:r>
              <a:rPr lang="en-US" sz="2400" dirty="0">
                <a:latin typeface="Comic Sans MS" panose="030F0702030302020204" pitchFamily="66" charset="0"/>
              </a:rPr>
              <a:t> o </a:t>
            </a:r>
            <a:r>
              <a:rPr lang="en-US" sz="2400" dirty="0" err="1">
                <a:latin typeface="Comic Sans MS" panose="030F0702030302020204" pitchFamily="66" charset="0"/>
              </a:rPr>
              <a:t>piramidę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zdrowego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żywienia</a:t>
            </a:r>
            <a:r>
              <a:rPr lang="en-US" sz="2400" dirty="0">
                <a:latin typeface="Comic Sans MS" panose="030F0702030302020204" pitchFamily="66" charset="0"/>
              </a:rPr>
              <a:t> (</a:t>
            </a:r>
            <a:r>
              <a:rPr lang="en-US" sz="2400" dirty="0" err="1">
                <a:latin typeface="Comic Sans MS" panose="030F0702030302020204" pitchFamily="66" charset="0"/>
              </a:rPr>
              <a:t>na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następnym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slajdzie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4BD4232-2C28-4621-A14A-E7828DFD9261}"/>
              </a:ext>
            </a:extLst>
          </p:cNvPr>
          <p:cNvSpPr txBox="1"/>
          <p:nvPr/>
        </p:nvSpPr>
        <p:spPr>
          <a:xfrm>
            <a:off x="1284057" y="2761941"/>
            <a:ext cx="7555143" cy="3593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85750" indent="-228600" algn="just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l-PL" sz="12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228600" indent="-171450" algn="just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l-PL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Im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niższe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piętro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piramidy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zdrowego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żywienia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tym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ważniejsze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są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dane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produkty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w </a:t>
            </a:r>
            <a:r>
              <a:rPr lang="pl-PL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 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diecie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i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tym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więcej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i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częściej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powinniśmy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je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spożywać</a:t>
            </a:r>
            <a:endParaRPr lang="en-US" sz="17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28600" algn="just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Im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wyższe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piętro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piramidy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tym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mniej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i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rzadziej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powinniśmy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spożywać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dane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produkty</a:t>
            </a:r>
            <a:endParaRPr lang="en-US" sz="17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28600" algn="just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US" sz="17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28600" algn="just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US" sz="17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28600" algn="just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Pierwsze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piętro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piramidy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zawiera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informacje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o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aktywności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fizycznej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, o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której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powinniśmy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pamiętać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b="1" dirty="0" err="1">
                <a:solidFill>
                  <a:schemeClr val="tx2"/>
                </a:solidFill>
                <a:latin typeface="Comic Sans MS" panose="030F0702030302020204" pitchFamily="66" charset="0"/>
              </a:rPr>
              <a:t>codziennie</a:t>
            </a:r>
            <a:endParaRPr lang="en-US" sz="17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28600" algn="just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Najwięcej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w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naszej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diecie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powinno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być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owoców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i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warzyw</a:t>
            </a:r>
            <a:endParaRPr lang="en-US" sz="17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28600" algn="just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Kolejny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ważny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szczebel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piramidy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to </a:t>
            </a:r>
            <a:r>
              <a:rPr lang="pl-PL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pełnoziarniste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produkty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zbożowe</a:t>
            </a:r>
            <a:endParaRPr lang="en-US" sz="17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28600" algn="just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Następny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to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mleko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oraz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produkty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mleczne</a:t>
            </a:r>
            <a:endParaRPr lang="en-US" sz="17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285750" indent="-228600" algn="just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Przedostatni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szczebel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to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mięso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,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ryby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i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inne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źródła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białka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w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diecie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</a:p>
          <a:p>
            <a:pPr marL="285750" indent="-228600" algn="just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A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ostatni</a:t>
            </a:r>
            <a:r>
              <a:rPr lang="en-US" sz="1700" dirty="0">
                <a:solidFill>
                  <a:schemeClr val="tx2"/>
                </a:solidFill>
                <a:latin typeface="Comic Sans MS" panose="030F0702030302020204" pitchFamily="66" charset="0"/>
              </a:rPr>
              <a:t> to </a:t>
            </a:r>
            <a:r>
              <a:rPr lang="en-US" sz="17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tłuszcze</a:t>
            </a:r>
            <a:endParaRPr lang="en-US" sz="1700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Znalezione obrazy dla zapytania piramida zywieniowa">
            <a:extLst>
              <a:ext uri="{FF2B5EF4-FFF2-40B4-BE49-F238E27FC236}">
                <a16:creationId xmlns:a16="http://schemas.microsoft.com/office/drawing/2014/main" xmlns="" id="{3531014D-56A6-44A4-BB61-FC2563355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715" r="10179" b="1"/>
          <a:stretch/>
        </p:blipFill>
        <p:spPr bwMode="auto">
          <a:xfrm>
            <a:off x="8520530" y="83533"/>
            <a:ext cx="3349530" cy="3345467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xmlns="" val="99663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6">
            <a:extLst>
              <a:ext uri="{FF2B5EF4-FFF2-40B4-BE49-F238E27FC236}">
                <a16:creationId xmlns:a16="http://schemas.microsoft.com/office/drawing/2014/main" xmlns="" id="{BA15FC70-5D44-4EDC-917B-7183FDE6E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E0FDFFBE-5ED1-4C3A-BECC-06257E024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F976CCEB-9A0A-4C31-9138-3209D0096E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99184" y="1098388"/>
            <a:ext cx="6035040" cy="43949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spc="800" dirty="0" err="1">
                <a:latin typeface="Comic Sans MS" panose="030F0702030302020204" pitchFamily="66" charset="0"/>
              </a:rPr>
              <a:t>POWINNiśmy</a:t>
            </a:r>
            <a:r>
              <a:rPr lang="en-US" sz="3600" b="1" spc="800" dirty="0">
                <a:latin typeface="Comic Sans MS" panose="030F0702030302020204" pitchFamily="66" charset="0"/>
              </a:rPr>
              <a:t> SPOŻYWAĆ </a:t>
            </a:r>
            <a:r>
              <a:rPr lang="pl-PL" sz="3600" b="1" spc="800" dirty="0">
                <a:latin typeface="Comic Sans MS" panose="030F0702030302020204" pitchFamily="66" charset="0"/>
              </a:rPr>
              <a:t/>
            </a:r>
            <a:br>
              <a:rPr lang="pl-PL" sz="3600" b="1" spc="800" dirty="0">
                <a:latin typeface="Comic Sans MS" panose="030F0702030302020204" pitchFamily="66" charset="0"/>
              </a:rPr>
            </a:br>
            <a:r>
              <a:rPr lang="en-US" sz="3600" b="1" spc="800" dirty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r>
              <a:rPr lang="pl-PL" sz="3600" b="1" spc="800" dirty="0">
                <a:solidFill>
                  <a:srgbClr val="FF0000"/>
                </a:solidFill>
                <a:latin typeface="Comic Sans MS" panose="030F0702030302020204" pitchFamily="66" charset="0"/>
              </a:rPr>
              <a:t> p</a:t>
            </a:r>
            <a:r>
              <a:rPr lang="en-US" sz="3600" b="1" spc="800" dirty="0">
                <a:solidFill>
                  <a:srgbClr val="FF0000"/>
                </a:solidFill>
                <a:latin typeface="Comic Sans MS" panose="030F0702030302020204" pitchFamily="66" charset="0"/>
              </a:rPr>
              <a:t>OSIŁKÓW </a:t>
            </a:r>
            <a:r>
              <a:rPr lang="en-US" sz="3600" b="1" spc="800" dirty="0">
                <a:latin typeface="Comic Sans MS" panose="030F0702030302020204" pitchFamily="66" charset="0"/>
              </a:rPr>
              <a:t>DZIENNIE o </a:t>
            </a:r>
            <a:r>
              <a:rPr lang="en-US" sz="3600" b="1" spc="800" dirty="0" err="1">
                <a:latin typeface="Comic Sans MS" panose="030F0702030302020204" pitchFamily="66" charset="0"/>
              </a:rPr>
              <a:t>stałych</a:t>
            </a:r>
            <a:r>
              <a:rPr lang="en-US" sz="3600" b="1" spc="800" dirty="0">
                <a:latin typeface="Comic Sans MS" panose="030F0702030302020204" pitchFamily="66" charset="0"/>
              </a:rPr>
              <a:t> </a:t>
            </a:r>
            <a:r>
              <a:rPr lang="en-US" sz="3600" b="1" spc="800" dirty="0" err="1">
                <a:latin typeface="Comic Sans MS" panose="030F0702030302020204" pitchFamily="66" charset="0"/>
              </a:rPr>
              <a:t>porach</a:t>
            </a:r>
            <a:r>
              <a:rPr lang="en-US" sz="3600" b="1" spc="800" dirty="0">
                <a:latin typeface="Comic Sans MS" panose="030F0702030302020204" pitchFamily="66" charset="0"/>
              </a:rPr>
              <a:t> w </a:t>
            </a:r>
            <a:r>
              <a:rPr lang="en-US" sz="3600" b="1" spc="800" dirty="0" err="1">
                <a:latin typeface="Comic Sans MS" panose="030F0702030302020204" pitchFamily="66" charset="0"/>
              </a:rPr>
              <a:t>ciągu</a:t>
            </a:r>
            <a:r>
              <a:rPr lang="en-US" sz="3600" b="1" spc="800" dirty="0">
                <a:latin typeface="Comic Sans MS" panose="030F0702030302020204" pitchFamily="66" charset="0"/>
              </a:rPr>
              <a:t> </a:t>
            </a:r>
            <a:r>
              <a:rPr lang="en-US" sz="3600" b="1" spc="800" dirty="0" err="1">
                <a:latin typeface="Comic Sans MS" panose="030F0702030302020204" pitchFamily="66" charset="0"/>
              </a:rPr>
              <a:t>dnia</a:t>
            </a:r>
            <a:r>
              <a:rPr lang="en-US" sz="3600" b="1" spc="800" dirty="0">
                <a:latin typeface="Comic Sans MS" panose="030F0702030302020204" pitchFamily="66" charset="0"/>
              </a:rPr>
              <a:t>.</a:t>
            </a:r>
            <a:br>
              <a:rPr lang="en-US" sz="3600" b="1" spc="800" dirty="0">
                <a:latin typeface="Comic Sans MS" panose="030F0702030302020204" pitchFamily="66" charset="0"/>
              </a:rPr>
            </a:br>
            <a:r>
              <a:rPr lang="en-US" sz="3600" b="1" spc="800" dirty="0" err="1">
                <a:latin typeface="Comic Sans MS" panose="030F0702030302020204" pitchFamily="66" charset="0"/>
              </a:rPr>
              <a:t>Należy</a:t>
            </a:r>
            <a:r>
              <a:rPr lang="en-US" sz="3600" b="1" spc="800" dirty="0">
                <a:latin typeface="Comic Sans MS" panose="030F0702030302020204" pitchFamily="66" charset="0"/>
              </a:rPr>
              <a:t> </a:t>
            </a:r>
            <a:r>
              <a:rPr lang="en-US" sz="3600" b="1" spc="800" dirty="0" err="1">
                <a:latin typeface="Comic Sans MS" panose="030F0702030302020204" pitchFamily="66" charset="0"/>
              </a:rPr>
              <a:t>zwrócić</a:t>
            </a:r>
            <a:r>
              <a:rPr lang="en-US" sz="3600" b="1" spc="800" dirty="0">
                <a:latin typeface="Comic Sans MS" panose="030F0702030302020204" pitchFamily="66" charset="0"/>
              </a:rPr>
              <a:t> </a:t>
            </a:r>
            <a:r>
              <a:rPr lang="en-US" sz="3600" b="1" spc="800" dirty="0" err="1">
                <a:latin typeface="Comic Sans MS" panose="030F0702030302020204" pitchFamily="66" charset="0"/>
              </a:rPr>
              <a:t>uwagę</a:t>
            </a:r>
            <a:r>
              <a:rPr lang="en-US" sz="3600" b="1" spc="800" dirty="0">
                <a:latin typeface="Comic Sans MS" panose="030F0702030302020204" pitchFamily="66" charset="0"/>
              </a:rPr>
              <a:t> </a:t>
            </a:r>
            <a:r>
              <a:rPr lang="en-US" sz="3600" b="1" spc="800" dirty="0" err="1">
                <a:latin typeface="Comic Sans MS" panose="030F0702030302020204" pitchFamily="66" charset="0"/>
              </a:rPr>
              <a:t>na</a:t>
            </a:r>
            <a:r>
              <a:rPr lang="en-US" sz="3600" b="1" spc="800" dirty="0">
                <a:latin typeface="Comic Sans MS" panose="030F0702030302020204" pitchFamily="66" charset="0"/>
              </a:rPr>
              <a:t> to, aby </a:t>
            </a:r>
            <a:r>
              <a:rPr lang="en-US" sz="3600" b="1" spc="800" dirty="0" err="1">
                <a:latin typeface="Comic Sans MS" panose="030F0702030302020204" pitchFamily="66" charset="0"/>
              </a:rPr>
              <a:t>nie</a:t>
            </a:r>
            <a:r>
              <a:rPr lang="en-US" sz="3600" b="1" spc="800" dirty="0">
                <a:latin typeface="Comic Sans MS" panose="030F0702030302020204" pitchFamily="66" charset="0"/>
              </a:rPr>
              <a:t> </a:t>
            </a:r>
            <a:r>
              <a:rPr lang="en-US" sz="3600" b="1" spc="800" dirty="0" err="1">
                <a:latin typeface="Comic Sans MS" panose="030F0702030302020204" pitchFamily="66" charset="0"/>
              </a:rPr>
              <a:t>podjadać</a:t>
            </a:r>
            <a:r>
              <a:rPr lang="en-US" sz="3600" b="1" spc="800" dirty="0">
                <a:latin typeface="Comic Sans MS" panose="030F0702030302020204" pitchFamily="66" charset="0"/>
              </a:rPr>
              <a:t> </a:t>
            </a:r>
            <a:r>
              <a:rPr lang="en-US" sz="3600" b="1" spc="800" dirty="0" err="1">
                <a:latin typeface="Comic Sans MS" panose="030F0702030302020204" pitchFamily="66" charset="0"/>
              </a:rPr>
              <a:t>między</a:t>
            </a:r>
            <a:r>
              <a:rPr lang="en-US" sz="3600" b="1" spc="800" dirty="0">
                <a:latin typeface="Comic Sans MS" panose="030F0702030302020204" pitchFamily="66" charset="0"/>
              </a:rPr>
              <a:t> </a:t>
            </a:r>
            <a:r>
              <a:rPr lang="en-US" sz="3600" b="1" spc="800" dirty="0" err="1">
                <a:latin typeface="Comic Sans MS" panose="030F0702030302020204" pitchFamily="66" charset="0"/>
              </a:rPr>
              <a:t>posiłkami</a:t>
            </a:r>
            <a:r>
              <a:rPr lang="en-US" sz="3600" b="1" spc="800" dirty="0">
                <a:latin typeface="Comic Sans MS" panose="030F0702030302020204" pitchFamily="66" charset="0"/>
              </a:rPr>
              <a:t>!</a:t>
            </a:r>
            <a:r>
              <a:rPr lang="en-US" sz="3100" b="1" spc="800" dirty="0"/>
              <a:t/>
            </a:r>
            <a:br>
              <a:rPr lang="en-US" sz="3100" b="1" spc="800" dirty="0"/>
            </a:br>
            <a:endParaRPr lang="en-US" sz="3100" b="1" spc="800" dirty="0"/>
          </a:p>
        </p:txBody>
      </p:sp>
      <p:pic>
        <p:nvPicPr>
          <p:cNvPr id="1026" name="Picture 2" descr="Znalezione obrazy dla zapytania zakaz chipsów"/>
          <p:cNvPicPr>
            <a:picLocks noChangeAspect="1" noChangeArrowheads="1"/>
          </p:cNvPicPr>
          <p:nvPr/>
        </p:nvPicPr>
        <p:blipFill rotWithShape="1">
          <a:blip r:embed="rId2"/>
          <a:srcRect l="13580" r="13918" b="-2"/>
          <a:stretch/>
        </p:blipFill>
        <p:spPr bwMode="auto">
          <a:xfrm>
            <a:off x="225215" y="234289"/>
            <a:ext cx="3217333" cy="3217333"/>
          </a:xfrm>
          <a:prstGeom prst="rect">
            <a:avLst/>
          </a:prstGeom>
          <a:noFill/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6400B643-A528-4071-B3DC-A99588214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5362574" y="0"/>
            <a:ext cx="76202" cy="6858000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Znalezione obrazy dla zapytania 5 posiłków dziennie"/>
          <p:cNvPicPr>
            <a:picLocks noChangeAspect="1" noChangeArrowheads="1"/>
          </p:cNvPicPr>
          <p:nvPr/>
        </p:nvPicPr>
        <p:blipFill rotWithShape="1">
          <a:blip r:embed="rId3"/>
          <a:srcRect r="-4" b="-4"/>
          <a:stretch/>
        </p:blipFill>
        <p:spPr bwMode="auto">
          <a:xfrm>
            <a:off x="1927632" y="3458534"/>
            <a:ext cx="3217333" cy="3217333"/>
          </a:xfrm>
          <a:prstGeom prst="rect">
            <a:avLst/>
          </a:prstGeom>
          <a:noFill/>
        </p:spPr>
      </p:pic>
      <p:sp>
        <p:nvSpPr>
          <p:cNvPr id="81" name="Freeform 42">
            <a:extLst>
              <a:ext uri="{FF2B5EF4-FFF2-40B4-BE49-F238E27FC236}">
                <a16:creationId xmlns:a16="http://schemas.microsoft.com/office/drawing/2014/main" xmlns="" id="{F5EA9C4A-D501-4F2B-ABFC-5BD58B314E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5362574" cy="6858000"/>
          </a:xfrm>
          <a:custGeom>
            <a:avLst/>
            <a:gdLst>
              <a:gd name="connsiteX0" fmla="*/ 3540675 w 5362574"/>
              <a:gd name="connsiteY0" fmla="*/ 3541304 h 6858000"/>
              <a:gd name="connsiteX1" fmla="*/ 3511580 w 5362574"/>
              <a:gd name="connsiteY1" fmla="*/ 3544031 h 6858000"/>
              <a:gd name="connsiteX2" fmla="*/ 3483394 w 5362574"/>
              <a:gd name="connsiteY2" fmla="*/ 3551305 h 6858000"/>
              <a:gd name="connsiteX3" fmla="*/ 3456118 w 5362574"/>
              <a:gd name="connsiteY3" fmla="*/ 3562216 h 6858000"/>
              <a:gd name="connsiteX4" fmla="*/ 3427932 w 5362574"/>
              <a:gd name="connsiteY4" fmla="*/ 3575854 h 6858000"/>
              <a:gd name="connsiteX5" fmla="*/ 3401564 w 5362574"/>
              <a:gd name="connsiteY5" fmla="*/ 3591311 h 6858000"/>
              <a:gd name="connsiteX6" fmla="*/ 3374288 w 5362574"/>
              <a:gd name="connsiteY6" fmla="*/ 3607677 h 6858000"/>
              <a:gd name="connsiteX7" fmla="*/ 3347011 w 5362574"/>
              <a:gd name="connsiteY7" fmla="*/ 3622224 h 6858000"/>
              <a:gd name="connsiteX8" fmla="*/ 3319735 w 5362574"/>
              <a:gd name="connsiteY8" fmla="*/ 3636772 h 6858000"/>
              <a:gd name="connsiteX9" fmla="*/ 3292459 w 5362574"/>
              <a:gd name="connsiteY9" fmla="*/ 3647682 h 6858000"/>
              <a:gd name="connsiteX10" fmla="*/ 3264273 w 5362574"/>
              <a:gd name="connsiteY10" fmla="*/ 3654956 h 6858000"/>
              <a:gd name="connsiteX11" fmla="*/ 3236087 w 5362574"/>
              <a:gd name="connsiteY11" fmla="*/ 3658593 h 6858000"/>
              <a:gd name="connsiteX12" fmla="*/ 3206082 w 5362574"/>
              <a:gd name="connsiteY12" fmla="*/ 3658593 h 6858000"/>
              <a:gd name="connsiteX13" fmla="*/ 3175169 w 5362574"/>
              <a:gd name="connsiteY13" fmla="*/ 3656775 h 6858000"/>
              <a:gd name="connsiteX14" fmla="*/ 3144256 w 5362574"/>
              <a:gd name="connsiteY14" fmla="*/ 3653138 h 6858000"/>
              <a:gd name="connsiteX15" fmla="*/ 3113342 w 5362574"/>
              <a:gd name="connsiteY15" fmla="*/ 3648592 h 6858000"/>
              <a:gd name="connsiteX16" fmla="*/ 3082428 w 5362574"/>
              <a:gd name="connsiteY16" fmla="*/ 3644955 h 6858000"/>
              <a:gd name="connsiteX17" fmla="*/ 3051515 w 5362574"/>
              <a:gd name="connsiteY17" fmla="*/ 3642227 h 6858000"/>
              <a:gd name="connsiteX18" fmla="*/ 3022420 w 5362574"/>
              <a:gd name="connsiteY18" fmla="*/ 3643136 h 6858000"/>
              <a:gd name="connsiteX19" fmla="*/ 2994234 w 5362574"/>
              <a:gd name="connsiteY19" fmla="*/ 3646773 h 6858000"/>
              <a:gd name="connsiteX20" fmla="*/ 2966958 w 5362574"/>
              <a:gd name="connsiteY20" fmla="*/ 3654956 h 6858000"/>
              <a:gd name="connsiteX21" fmla="*/ 2944228 w 5362574"/>
              <a:gd name="connsiteY21" fmla="*/ 3666776 h 6858000"/>
              <a:gd name="connsiteX22" fmla="*/ 2922406 w 5362574"/>
              <a:gd name="connsiteY22" fmla="*/ 3682233 h 6858000"/>
              <a:gd name="connsiteX23" fmla="*/ 2903313 w 5362574"/>
              <a:gd name="connsiteY23" fmla="*/ 3700417 h 6858000"/>
              <a:gd name="connsiteX24" fmla="*/ 2884219 w 5362574"/>
              <a:gd name="connsiteY24" fmla="*/ 3721329 h 6858000"/>
              <a:gd name="connsiteX25" fmla="*/ 2866944 w 5362574"/>
              <a:gd name="connsiteY25" fmla="*/ 3743150 h 6858000"/>
              <a:gd name="connsiteX26" fmla="*/ 2849669 w 5362574"/>
              <a:gd name="connsiteY26" fmla="*/ 3765881 h 6858000"/>
              <a:gd name="connsiteX27" fmla="*/ 2832394 w 5362574"/>
              <a:gd name="connsiteY27" fmla="*/ 3788611 h 6858000"/>
              <a:gd name="connsiteX28" fmla="*/ 2815118 w 5362574"/>
              <a:gd name="connsiteY28" fmla="*/ 3810432 h 6858000"/>
              <a:gd name="connsiteX29" fmla="*/ 2796934 w 5362574"/>
              <a:gd name="connsiteY29" fmla="*/ 3831344 h 6858000"/>
              <a:gd name="connsiteX30" fmla="*/ 2776022 w 5362574"/>
              <a:gd name="connsiteY30" fmla="*/ 3849529 h 6858000"/>
              <a:gd name="connsiteX31" fmla="*/ 2756019 w 5362574"/>
              <a:gd name="connsiteY31" fmla="*/ 3865895 h 6858000"/>
              <a:gd name="connsiteX32" fmla="*/ 2733289 w 5362574"/>
              <a:gd name="connsiteY32" fmla="*/ 3878623 h 6858000"/>
              <a:gd name="connsiteX33" fmla="*/ 2708740 w 5362574"/>
              <a:gd name="connsiteY33" fmla="*/ 3889534 h 6858000"/>
              <a:gd name="connsiteX34" fmla="*/ 2682373 w 5362574"/>
              <a:gd name="connsiteY34" fmla="*/ 3898626 h 6858000"/>
              <a:gd name="connsiteX35" fmla="*/ 2655096 w 5362574"/>
              <a:gd name="connsiteY35" fmla="*/ 3906809 h 6858000"/>
              <a:gd name="connsiteX36" fmla="*/ 2627820 w 5362574"/>
              <a:gd name="connsiteY36" fmla="*/ 3914083 h 6858000"/>
              <a:gd name="connsiteX37" fmla="*/ 2599634 w 5362574"/>
              <a:gd name="connsiteY37" fmla="*/ 3921357 h 6858000"/>
              <a:gd name="connsiteX38" fmla="*/ 2573267 w 5362574"/>
              <a:gd name="connsiteY38" fmla="*/ 3929540 h 6858000"/>
              <a:gd name="connsiteX39" fmla="*/ 2546899 w 5362574"/>
              <a:gd name="connsiteY39" fmla="*/ 3938632 h 6858000"/>
              <a:gd name="connsiteX40" fmla="*/ 2522351 w 5362574"/>
              <a:gd name="connsiteY40" fmla="*/ 3949543 h 6858000"/>
              <a:gd name="connsiteX41" fmla="*/ 2500529 w 5362574"/>
              <a:gd name="connsiteY41" fmla="*/ 3963181 h 6858000"/>
              <a:gd name="connsiteX42" fmla="*/ 2480526 w 5362574"/>
              <a:gd name="connsiteY42" fmla="*/ 3979547 h 6858000"/>
              <a:gd name="connsiteX43" fmla="*/ 2464160 w 5362574"/>
              <a:gd name="connsiteY43" fmla="*/ 3999550 h 6858000"/>
              <a:gd name="connsiteX44" fmla="*/ 2450522 w 5362574"/>
              <a:gd name="connsiteY44" fmla="*/ 4021371 h 6858000"/>
              <a:gd name="connsiteX45" fmla="*/ 2439611 w 5362574"/>
              <a:gd name="connsiteY45" fmla="*/ 4045919 h 6858000"/>
              <a:gd name="connsiteX46" fmla="*/ 2430520 w 5362574"/>
              <a:gd name="connsiteY46" fmla="*/ 4072287 h 6858000"/>
              <a:gd name="connsiteX47" fmla="*/ 2422337 w 5362574"/>
              <a:gd name="connsiteY47" fmla="*/ 4098654 h 6858000"/>
              <a:gd name="connsiteX48" fmla="*/ 2415063 w 5362574"/>
              <a:gd name="connsiteY48" fmla="*/ 4126840 h 6858000"/>
              <a:gd name="connsiteX49" fmla="*/ 2407789 w 5362574"/>
              <a:gd name="connsiteY49" fmla="*/ 4154116 h 6858000"/>
              <a:gd name="connsiteX50" fmla="*/ 2399606 w 5362574"/>
              <a:gd name="connsiteY50" fmla="*/ 4181393 h 6858000"/>
              <a:gd name="connsiteX51" fmla="*/ 2390514 w 5362574"/>
              <a:gd name="connsiteY51" fmla="*/ 4207761 h 6858000"/>
              <a:gd name="connsiteX52" fmla="*/ 2379603 w 5362574"/>
              <a:gd name="connsiteY52" fmla="*/ 4232310 h 6858000"/>
              <a:gd name="connsiteX53" fmla="*/ 2366874 w 5362574"/>
              <a:gd name="connsiteY53" fmla="*/ 4255040 h 6858000"/>
              <a:gd name="connsiteX54" fmla="*/ 2350509 w 5362574"/>
              <a:gd name="connsiteY54" fmla="*/ 4275043 h 6858000"/>
              <a:gd name="connsiteX55" fmla="*/ 2332324 w 5362574"/>
              <a:gd name="connsiteY55" fmla="*/ 4295955 h 6858000"/>
              <a:gd name="connsiteX56" fmla="*/ 2311412 w 5362574"/>
              <a:gd name="connsiteY56" fmla="*/ 4314139 h 6858000"/>
              <a:gd name="connsiteX57" fmla="*/ 2288681 w 5362574"/>
              <a:gd name="connsiteY57" fmla="*/ 4331414 h 6858000"/>
              <a:gd name="connsiteX58" fmla="*/ 2265951 w 5362574"/>
              <a:gd name="connsiteY58" fmla="*/ 4348689 h 6858000"/>
              <a:gd name="connsiteX59" fmla="*/ 2243221 w 5362574"/>
              <a:gd name="connsiteY59" fmla="*/ 4365964 h 6858000"/>
              <a:gd name="connsiteX60" fmla="*/ 2221399 w 5362574"/>
              <a:gd name="connsiteY60" fmla="*/ 4383240 h 6858000"/>
              <a:gd name="connsiteX61" fmla="*/ 2200487 w 5362574"/>
              <a:gd name="connsiteY61" fmla="*/ 4402333 h 6858000"/>
              <a:gd name="connsiteX62" fmla="*/ 2182303 w 5362574"/>
              <a:gd name="connsiteY62" fmla="*/ 4421427 h 6858000"/>
              <a:gd name="connsiteX63" fmla="*/ 2166847 w 5362574"/>
              <a:gd name="connsiteY63" fmla="*/ 4443248 h 6858000"/>
              <a:gd name="connsiteX64" fmla="*/ 2155027 w 5362574"/>
              <a:gd name="connsiteY64" fmla="*/ 4465978 h 6858000"/>
              <a:gd name="connsiteX65" fmla="*/ 2146844 w 5362574"/>
              <a:gd name="connsiteY65" fmla="*/ 4493255 h 6858000"/>
              <a:gd name="connsiteX66" fmla="*/ 2143207 w 5362574"/>
              <a:gd name="connsiteY66" fmla="*/ 4521441 h 6858000"/>
              <a:gd name="connsiteX67" fmla="*/ 2142297 w 5362574"/>
              <a:gd name="connsiteY67" fmla="*/ 4550536 h 6858000"/>
              <a:gd name="connsiteX68" fmla="*/ 2145025 w 5362574"/>
              <a:gd name="connsiteY68" fmla="*/ 4581449 h 6858000"/>
              <a:gd name="connsiteX69" fmla="*/ 2148662 w 5362574"/>
              <a:gd name="connsiteY69" fmla="*/ 4612362 h 6858000"/>
              <a:gd name="connsiteX70" fmla="*/ 2153208 w 5362574"/>
              <a:gd name="connsiteY70" fmla="*/ 4643276 h 6858000"/>
              <a:gd name="connsiteX71" fmla="*/ 2156845 w 5362574"/>
              <a:gd name="connsiteY71" fmla="*/ 4674189 h 6858000"/>
              <a:gd name="connsiteX72" fmla="*/ 2158664 w 5362574"/>
              <a:gd name="connsiteY72" fmla="*/ 4705103 h 6858000"/>
              <a:gd name="connsiteX73" fmla="*/ 2158664 w 5362574"/>
              <a:gd name="connsiteY73" fmla="*/ 4735107 h 6858000"/>
              <a:gd name="connsiteX74" fmla="*/ 2155027 w 5362574"/>
              <a:gd name="connsiteY74" fmla="*/ 4763293 h 6858000"/>
              <a:gd name="connsiteX75" fmla="*/ 2147753 w 5362574"/>
              <a:gd name="connsiteY75" fmla="*/ 4791478 h 6858000"/>
              <a:gd name="connsiteX76" fmla="*/ 2136842 w 5362574"/>
              <a:gd name="connsiteY76" fmla="*/ 4817846 h 6858000"/>
              <a:gd name="connsiteX77" fmla="*/ 2123204 w 5362574"/>
              <a:gd name="connsiteY77" fmla="*/ 4845122 h 6858000"/>
              <a:gd name="connsiteX78" fmla="*/ 2107747 w 5362574"/>
              <a:gd name="connsiteY78" fmla="*/ 4872399 h 6858000"/>
              <a:gd name="connsiteX79" fmla="*/ 2091382 w 5362574"/>
              <a:gd name="connsiteY79" fmla="*/ 4899675 h 6858000"/>
              <a:gd name="connsiteX80" fmla="*/ 2075925 w 5362574"/>
              <a:gd name="connsiteY80" fmla="*/ 4926043 h 6858000"/>
              <a:gd name="connsiteX81" fmla="*/ 2062286 w 5362574"/>
              <a:gd name="connsiteY81" fmla="*/ 4954229 h 6858000"/>
              <a:gd name="connsiteX82" fmla="*/ 2051376 w 5362574"/>
              <a:gd name="connsiteY82" fmla="*/ 4981505 h 6858000"/>
              <a:gd name="connsiteX83" fmla="*/ 2044102 w 5362574"/>
              <a:gd name="connsiteY83" fmla="*/ 5009691 h 6858000"/>
              <a:gd name="connsiteX84" fmla="*/ 2041375 w 5362574"/>
              <a:gd name="connsiteY84" fmla="*/ 5038786 h 6858000"/>
              <a:gd name="connsiteX85" fmla="*/ 2044102 w 5362574"/>
              <a:gd name="connsiteY85" fmla="*/ 5067880 h 6858000"/>
              <a:gd name="connsiteX86" fmla="*/ 2051376 w 5362574"/>
              <a:gd name="connsiteY86" fmla="*/ 5096066 h 6858000"/>
              <a:gd name="connsiteX87" fmla="*/ 2062286 w 5362574"/>
              <a:gd name="connsiteY87" fmla="*/ 5123343 h 6858000"/>
              <a:gd name="connsiteX88" fmla="*/ 2075925 w 5362574"/>
              <a:gd name="connsiteY88" fmla="*/ 5151528 h 6858000"/>
              <a:gd name="connsiteX89" fmla="*/ 2091382 w 5362574"/>
              <a:gd name="connsiteY89" fmla="*/ 5177896 h 6858000"/>
              <a:gd name="connsiteX90" fmla="*/ 2107747 w 5362574"/>
              <a:gd name="connsiteY90" fmla="*/ 5205173 h 6858000"/>
              <a:gd name="connsiteX91" fmla="*/ 2123204 w 5362574"/>
              <a:gd name="connsiteY91" fmla="*/ 5232449 h 6858000"/>
              <a:gd name="connsiteX92" fmla="*/ 2136842 w 5362574"/>
              <a:gd name="connsiteY92" fmla="*/ 5259725 h 6858000"/>
              <a:gd name="connsiteX93" fmla="*/ 2147753 w 5362574"/>
              <a:gd name="connsiteY93" fmla="*/ 5286093 h 6858000"/>
              <a:gd name="connsiteX94" fmla="*/ 2155027 w 5362574"/>
              <a:gd name="connsiteY94" fmla="*/ 5314279 h 6858000"/>
              <a:gd name="connsiteX95" fmla="*/ 2158664 w 5362574"/>
              <a:gd name="connsiteY95" fmla="*/ 5342464 h 6858000"/>
              <a:gd name="connsiteX96" fmla="*/ 2158664 w 5362574"/>
              <a:gd name="connsiteY96" fmla="*/ 5372469 h 6858000"/>
              <a:gd name="connsiteX97" fmla="*/ 2156845 w 5362574"/>
              <a:gd name="connsiteY97" fmla="*/ 5403382 h 6858000"/>
              <a:gd name="connsiteX98" fmla="*/ 2153208 w 5362574"/>
              <a:gd name="connsiteY98" fmla="*/ 5434295 h 6858000"/>
              <a:gd name="connsiteX99" fmla="*/ 2148662 w 5362574"/>
              <a:gd name="connsiteY99" fmla="*/ 5465209 h 6858000"/>
              <a:gd name="connsiteX100" fmla="*/ 2145025 w 5362574"/>
              <a:gd name="connsiteY100" fmla="*/ 5496122 h 6858000"/>
              <a:gd name="connsiteX101" fmla="*/ 2142297 w 5362574"/>
              <a:gd name="connsiteY101" fmla="*/ 5527035 h 6858000"/>
              <a:gd name="connsiteX102" fmla="*/ 2143207 w 5362574"/>
              <a:gd name="connsiteY102" fmla="*/ 5556131 h 6858000"/>
              <a:gd name="connsiteX103" fmla="*/ 2146844 w 5362574"/>
              <a:gd name="connsiteY103" fmla="*/ 5584317 h 6858000"/>
              <a:gd name="connsiteX104" fmla="*/ 2155027 w 5362574"/>
              <a:gd name="connsiteY104" fmla="*/ 5611593 h 6858000"/>
              <a:gd name="connsiteX105" fmla="*/ 2166847 w 5362574"/>
              <a:gd name="connsiteY105" fmla="*/ 5634323 h 6858000"/>
              <a:gd name="connsiteX106" fmla="*/ 2182303 w 5362574"/>
              <a:gd name="connsiteY106" fmla="*/ 5656145 h 6858000"/>
              <a:gd name="connsiteX107" fmla="*/ 2200487 w 5362574"/>
              <a:gd name="connsiteY107" fmla="*/ 5675238 h 6858000"/>
              <a:gd name="connsiteX108" fmla="*/ 2221399 w 5362574"/>
              <a:gd name="connsiteY108" fmla="*/ 5694331 h 6858000"/>
              <a:gd name="connsiteX109" fmla="*/ 2243221 w 5362574"/>
              <a:gd name="connsiteY109" fmla="*/ 5711607 h 6858000"/>
              <a:gd name="connsiteX110" fmla="*/ 2265951 w 5362574"/>
              <a:gd name="connsiteY110" fmla="*/ 5728882 h 6858000"/>
              <a:gd name="connsiteX111" fmla="*/ 2288681 w 5362574"/>
              <a:gd name="connsiteY111" fmla="*/ 5746157 h 6858000"/>
              <a:gd name="connsiteX112" fmla="*/ 2311412 w 5362574"/>
              <a:gd name="connsiteY112" fmla="*/ 5763432 h 6858000"/>
              <a:gd name="connsiteX113" fmla="*/ 2332324 w 5362574"/>
              <a:gd name="connsiteY113" fmla="*/ 5781616 h 6858000"/>
              <a:gd name="connsiteX114" fmla="*/ 2350509 w 5362574"/>
              <a:gd name="connsiteY114" fmla="*/ 5802528 h 6858000"/>
              <a:gd name="connsiteX115" fmla="*/ 2366874 w 5362574"/>
              <a:gd name="connsiteY115" fmla="*/ 5822531 h 6858000"/>
              <a:gd name="connsiteX116" fmla="*/ 2379603 w 5362574"/>
              <a:gd name="connsiteY116" fmla="*/ 5845261 h 6858000"/>
              <a:gd name="connsiteX117" fmla="*/ 2390514 w 5362574"/>
              <a:gd name="connsiteY117" fmla="*/ 5869810 h 6858000"/>
              <a:gd name="connsiteX118" fmla="*/ 2399606 w 5362574"/>
              <a:gd name="connsiteY118" fmla="*/ 5896178 h 6858000"/>
              <a:gd name="connsiteX119" fmla="*/ 2407789 w 5362574"/>
              <a:gd name="connsiteY119" fmla="*/ 5923455 h 6858000"/>
              <a:gd name="connsiteX120" fmla="*/ 2415063 w 5362574"/>
              <a:gd name="connsiteY120" fmla="*/ 5950731 h 6858000"/>
              <a:gd name="connsiteX121" fmla="*/ 2422337 w 5362574"/>
              <a:gd name="connsiteY121" fmla="*/ 5978917 h 6858000"/>
              <a:gd name="connsiteX122" fmla="*/ 2430520 w 5362574"/>
              <a:gd name="connsiteY122" fmla="*/ 6005284 h 6858000"/>
              <a:gd name="connsiteX123" fmla="*/ 2439611 w 5362574"/>
              <a:gd name="connsiteY123" fmla="*/ 6031651 h 6858000"/>
              <a:gd name="connsiteX124" fmla="*/ 2450522 w 5362574"/>
              <a:gd name="connsiteY124" fmla="*/ 6056200 h 6858000"/>
              <a:gd name="connsiteX125" fmla="*/ 2464160 w 5362574"/>
              <a:gd name="connsiteY125" fmla="*/ 6078022 h 6858000"/>
              <a:gd name="connsiteX126" fmla="*/ 2480526 w 5362574"/>
              <a:gd name="connsiteY126" fmla="*/ 6098024 h 6858000"/>
              <a:gd name="connsiteX127" fmla="*/ 2500529 w 5362574"/>
              <a:gd name="connsiteY127" fmla="*/ 6114390 h 6858000"/>
              <a:gd name="connsiteX128" fmla="*/ 2522351 w 5362574"/>
              <a:gd name="connsiteY128" fmla="*/ 6128028 h 6858000"/>
              <a:gd name="connsiteX129" fmla="*/ 2546899 w 5362574"/>
              <a:gd name="connsiteY129" fmla="*/ 6138939 h 6858000"/>
              <a:gd name="connsiteX130" fmla="*/ 2573267 w 5362574"/>
              <a:gd name="connsiteY130" fmla="*/ 6148031 h 6858000"/>
              <a:gd name="connsiteX131" fmla="*/ 2599634 w 5362574"/>
              <a:gd name="connsiteY131" fmla="*/ 6156214 h 6858000"/>
              <a:gd name="connsiteX132" fmla="*/ 2627820 w 5362574"/>
              <a:gd name="connsiteY132" fmla="*/ 6163488 h 6858000"/>
              <a:gd name="connsiteX133" fmla="*/ 2655096 w 5362574"/>
              <a:gd name="connsiteY133" fmla="*/ 6170762 h 6858000"/>
              <a:gd name="connsiteX134" fmla="*/ 2682373 w 5362574"/>
              <a:gd name="connsiteY134" fmla="*/ 6178945 h 6858000"/>
              <a:gd name="connsiteX135" fmla="*/ 2708740 w 5362574"/>
              <a:gd name="connsiteY135" fmla="*/ 6188037 h 6858000"/>
              <a:gd name="connsiteX136" fmla="*/ 2733289 w 5362574"/>
              <a:gd name="connsiteY136" fmla="*/ 6198948 h 6858000"/>
              <a:gd name="connsiteX137" fmla="*/ 2756019 w 5362574"/>
              <a:gd name="connsiteY137" fmla="*/ 6211676 h 6858000"/>
              <a:gd name="connsiteX138" fmla="*/ 2776022 w 5362574"/>
              <a:gd name="connsiteY138" fmla="*/ 6228042 h 6858000"/>
              <a:gd name="connsiteX139" fmla="*/ 2796934 w 5362574"/>
              <a:gd name="connsiteY139" fmla="*/ 6246227 h 6858000"/>
              <a:gd name="connsiteX140" fmla="*/ 2815118 w 5362574"/>
              <a:gd name="connsiteY140" fmla="*/ 6267139 h 6858000"/>
              <a:gd name="connsiteX141" fmla="*/ 2832394 w 5362574"/>
              <a:gd name="connsiteY141" fmla="*/ 6288960 h 6858000"/>
              <a:gd name="connsiteX142" fmla="*/ 2849669 w 5362574"/>
              <a:gd name="connsiteY142" fmla="*/ 6311690 h 6858000"/>
              <a:gd name="connsiteX143" fmla="*/ 2866944 w 5362574"/>
              <a:gd name="connsiteY143" fmla="*/ 6334421 h 6858000"/>
              <a:gd name="connsiteX144" fmla="*/ 2884219 w 5362574"/>
              <a:gd name="connsiteY144" fmla="*/ 6356242 h 6858000"/>
              <a:gd name="connsiteX145" fmla="*/ 2903313 w 5362574"/>
              <a:gd name="connsiteY145" fmla="*/ 6377154 h 6858000"/>
              <a:gd name="connsiteX146" fmla="*/ 2922406 w 5362574"/>
              <a:gd name="connsiteY146" fmla="*/ 6395338 h 6858000"/>
              <a:gd name="connsiteX147" fmla="*/ 2944228 w 5362574"/>
              <a:gd name="connsiteY147" fmla="*/ 6410795 h 6858000"/>
              <a:gd name="connsiteX148" fmla="*/ 2966958 w 5362574"/>
              <a:gd name="connsiteY148" fmla="*/ 6422615 h 6858000"/>
              <a:gd name="connsiteX149" fmla="*/ 2994234 w 5362574"/>
              <a:gd name="connsiteY149" fmla="*/ 6430798 h 6858000"/>
              <a:gd name="connsiteX150" fmla="*/ 3022420 w 5362574"/>
              <a:gd name="connsiteY150" fmla="*/ 6434435 h 6858000"/>
              <a:gd name="connsiteX151" fmla="*/ 3051515 w 5362574"/>
              <a:gd name="connsiteY151" fmla="*/ 6435344 h 6858000"/>
              <a:gd name="connsiteX152" fmla="*/ 3082428 w 5362574"/>
              <a:gd name="connsiteY152" fmla="*/ 6432616 h 6858000"/>
              <a:gd name="connsiteX153" fmla="*/ 3113342 w 5362574"/>
              <a:gd name="connsiteY153" fmla="*/ 6428980 h 6858000"/>
              <a:gd name="connsiteX154" fmla="*/ 3144256 w 5362574"/>
              <a:gd name="connsiteY154" fmla="*/ 6424433 h 6858000"/>
              <a:gd name="connsiteX155" fmla="*/ 3175169 w 5362574"/>
              <a:gd name="connsiteY155" fmla="*/ 6420797 h 6858000"/>
              <a:gd name="connsiteX156" fmla="*/ 3206082 w 5362574"/>
              <a:gd name="connsiteY156" fmla="*/ 6418978 h 6858000"/>
              <a:gd name="connsiteX157" fmla="*/ 3236087 w 5362574"/>
              <a:gd name="connsiteY157" fmla="*/ 6418978 h 6858000"/>
              <a:gd name="connsiteX158" fmla="*/ 3264273 w 5362574"/>
              <a:gd name="connsiteY158" fmla="*/ 6422615 h 6858000"/>
              <a:gd name="connsiteX159" fmla="*/ 3292459 w 5362574"/>
              <a:gd name="connsiteY159" fmla="*/ 6429889 h 6858000"/>
              <a:gd name="connsiteX160" fmla="*/ 3319735 w 5362574"/>
              <a:gd name="connsiteY160" fmla="*/ 6440799 h 6858000"/>
              <a:gd name="connsiteX161" fmla="*/ 3347011 w 5362574"/>
              <a:gd name="connsiteY161" fmla="*/ 6455347 h 6858000"/>
              <a:gd name="connsiteX162" fmla="*/ 3374288 w 5362574"/>
              <a:gd name="connsiteY162" fmla="*/ 6469895 h 6858000"/>
              <a:gd name="connsiteX163" fmla="*/ 3401564 w 5362574"/>
              <a:gd name="connsiteY163" fmla="*/ 6486260 h 6858000"/>
              <a:gd name="connsiteX164" fmla="*/ 3427932 w 5362574"/>
              <a:gd name="connsiteY164" fmla="*/ 6501717 h 6858000"/>
              <a:gd name="connsiteX165" fmla="*/ 3456118 w 5362574"/>
              <a:gd name="connsiteY165" fmla="*/ 6515355 h 6858000"/>
              <a:gd name="connsiteX166" fmla="*/ 3483394 w 5362574"/>
              <a:gd name="connsiteY166" fmla="*/ 6526266 h 6858000"/>
              <a:gd name="connsiteX167" fmla="*/ 3511580 w 5362574"/>
              <a:gd name="connsiteY167" fmla="*/ 6533540 h 6858000"/>
              <a:gd name="connsiteX168" fmla="*/ 3540675 w 5362574"/>
              <a:gd name="connsiteY168" fmla="*/ 6536267 h 6858000"/>
              <a:gd name="connsiteX169" fmla="*/ 3569769 w 5362574"/>
              <a:gd name="connsiteY169" fmla="*/ 6533540 h 6858000"/>
              <a:gd name="connsiteX170" fmla="*/ 3597955 w 5362574"/>
              <a:gd name="connsiteY170" fmla="*/ 6526266 h 6858000"/>
              <a:gd name="connsiteX171" fmla="*/ 3625232 w 5362574"/>
              <a:gd name="connsiteY171" fmla="*/ 6515355 h 6858000"/>
              <a:gd name="connsiteX172" fmla="*/ 3653417 w 5362574"/>
              <a:gd name="connsiteY172" fmla="*/ 6501717 h 6858000"/>
              <a:gd name="connsiteX173" fmla="*/ 3679785 w 5362574"/>
              <a:gd name="connsiteY173" fmla="*/ 6486260 h 6858000"/>
              <a:gd name="connsiteX174" fmla="*/ 3707062 w 5362574"/>
              <a:gd name="connsiteY174" fmla="*/ 6469895 h 6858000"/>
              <a:gd name="connsiteX175" fmla="*/ 3734338 w 5362574"/>
              <a:gd name="connsiteY175" fmla="*/ 6455347 h 6858000"/>
              <a:gd name="connsiteX176" fmla="*/ 3761614 w 5362574"/>
              <a:gd name="connsiteY176" fmla="*/ 6440799 h 6858000"/>
              <a:gd name="connsiteX177" fmla="*/ 3787982 w 5362574"/>
              <a:gd name="connsiteY177" fmla="*/ 6429889 h 6858000"/>
              <a:gd name="connsiteX178" fmla="*/ 3817077 w 5362574"/>
              <a:gd name="connsiteY178" fmla="*/ 6422615 h 6858000"/>
              <a:gd name="connsiteX179" fmla="*/ 3845262 w 5362574"/>
              <a:gd name="connsiteY179" fmla="*/ 6418978 h 6858000"/>
              <a:gd name="connsiteX180" fmla="*/ 3875267 w 5362574"/>
              <a:gd name="connsiteY180" fmla="*/ 6418978 h 6858000"/>
              <a:gd name="connsiteX181" fmla="*/ 3906180 w 5362574"/>
              <a:gd name="connsiteY181" fmla="*/ 6420797 h 6858000"/>
              <a:gd name="connsiteX182" fmla="*/ 3937093 w 5362574"/>
              <a:gd name="connsiteY182" fmla="*/ 6424433 h 6858000"/>
              <a:gd name="connsiteX183" fmla="*/ 3968007 w 5362574"/>
              <a:gd name="connsiteY183" fmla="*/ 6428980 h 6858000"/>
              <a:gd name="connsiteX184" fmla="*/ 3998921 w 5362574"/>
              <a:gd name="connsiteY184" fmla="*/ 6432616 h 6858000"/>
              <a:gd name="connsiteX185" fmla="*/ 4029834 w 5362574"/>
              <a:gd name="connsiteY185" fmla="*/ 6435344 h 6858000"/>
              <a:gd name="connsiteX186" fmla="*/ 4058929 w 5362574"/>
              <a:gd name="connsiteY186" fmla="*/ 6434435 h 6858000"/>
              <a:gd name="connsiteX187" fmla="*/ 4087115 w 5362574"/>
              <a:gd name="connsiteY187" fmla="*/ 6430798 h 6858000"/>
              <a:gd name="connsiteX188" fmla="*/ 4114391 w 5362574"/>
              <a:gd name="connsiteY188" fmla="*/ 6422615 h 6858000"/>
              <a:gd name="connsiteX189" fmla="*/ 4137122 w 5362574"/>
              <a:gd name="connsiteY189" fmla="*/ 6410795 h 6858000"/>
              <a:gd name="connsiteX190" fmla="*/ 4158943 w 5362574"/>
              <a:gd name="connsiteY190" fmla="*/ 6395338 h 6858000"/>
              <a:gd name="connsiteX191" fmla="*/ 4178037 w 5362574"/>
              <a:gd name="connsiteY191" fmla="*/ 6377154 h 6858000"/>
              <a:gd name="connsiteX192" fmla="*/ 4197130 w 5362574"/>
              <a:gd name="connsiteY192" fmla="*/ 6356242 h 6858000"/>
              <a:gd name="connsiteX193" fmla="*/ 4214405 w 5362574"/>
              <a:gd name="connsiteY193" fmla="*/ 6334421 h 6858000"/>
              <a:gd name="connsiteX194" fmla="*/ 4231680 w 5362574"/>
              <a:gd name="connsiteY194" fmla="*/ 6311690 h 6858000"/>
              <a:gd name="connsiteX195" fmla="*/ 4248955 w 5362574"/>
              <a:gd name="connsiteY195" fmla="*/ 6288960 h 6858000"/>
              <a:gd name="connsiteX196" fmla="*/ 4266231 w 5362574"/>
              <a:gd name="connsiteY196" fmla="*/ 6267139 h 6858000"/>
              <a:gd name="connsiteX197" fmla="*/ 4284415 w 5362574"/>
              <a:gd name="connsiteY197" fmla="*/ 6246227 h 6858000"/>
              <a:gd name="connsiteX198" fmla="*/ 4305327 w 5362574"/>
              <a:gd name="connsiteY198" fmla="*/ 6228042 h 6858000"/>
              <a:gd name="connsiteX199" fmla="*/ 4325330 w 5362574"/>
              <a:gd name="connsiteY199" fmla="*/ 6211676 h 6858000"/>
              <a:gd name="connsiteX200" fmla="*/ 4348060 w 5362574"/>
              <a:gd name="connsiteY200" fmla="*/ 6198948 h 6858000"/>
              <a:gd name="connsiteX201" fmla="*/ 4372609 w 5362574"/>
              <a:gd name="connsiteY201" fmla="*/ 6188037 h 6858000"/>
              <a:gd name="connsiteX202" fmla="*/ 4398976 w 5362574"/>
              <a:gd name="connsiteY202" fmla="*/ 6178945 h 6858000"/>
              <a:gd name="connsiteX203" fmla="*/ 4426253 w 5362574"/>
              <a:gd name="connsiteY203" fmla="*/ 6170762 h 6858000"/>
              <a:gd name="connsiteX204" fmla="*/ 4453530 w 5362574"/>
              <a:gd name="connsiteY204" fmla="*/ 6163488 h 6858000"/>
              <a:gd name="connsiteX205" fmla="*/ 4481715 w 5362574"/>
              <a:gd name="connsiteY205" fmla="*/ 6156214 h 6858000"/>
              <a:gd name="connsiteX206" fmla="*/ 4508082 w 5362574"/>
              <a:gd name="connsiteY206" fmla="*/ 6148031 h 6858000"/>
              <a:gd name="connsiteX207" fmla="*/ 4534450 w 5362574"/>
              <a:gd name="connsiteY207" fmla="*/ 6138939 h 6858000"/>
              <a:gd name="connsiteX208" fmla="*/ 4558998 w 5362574"/>
              <a:gd name="connsiteY208" fmla="*/ 6128028 h 6858000"/>
              <a:gd name="connsiteX209" fmla="*/ 4580820 w 5362574"/>
              <a:gd name="connsiteY209" fmla="*/ 6114390 h 6858000"/>
              <a:gd name="connsiteX210" fmla="*/ 4600823 w 5362574"/>
              <a:gd name="connsiteY210" fmla="*/ 6098024 h 6858000"/>
              <a:gd name="connsiteX211" fmla="*/ 4617189 w 5362574"/>
              <a:gd name="connsiteY211" fmla="*/ 6078022 h 6858000"/>
              <a:gd name="connsiteX212" fmla="*/ 4630827 w 5362574"/>
              <a:gd name="connsiteY212" fmla="*/ 6056200 h 6858000"/>
              <a:gd name="connsiteX213" fmla="*/ 4641738 w 5362574"/>
              <a:gd name="connsiteY213" fmla="*/ 6031651 h 6858000"/>
              <a:gd name="connsiteX214" fmla="*/ 4650829 w 5362574"/>
              <a:gd name="connsiteY214" fmla="*/ 6005284 h 6858000"/>
              <a:gd name="connsiteX215" fmla="*/ 4659012 w 5362574"/>
              <a:gd name="connsiteY215" fmla="*/ 5978917 h 6858000"/>
              <a:gd name="connsiteX216" fmla="*/ 4666286 w 5362574"/>
              <a:gd name="connsiteY216" fmla="*/ 5950731 h 6858000"/>
              <a:gd name="connsiteX217" fmla="*/ 4673560 w 5362574"/>
              <a:gd name="connsiteY217" fmla="*/ 5923455 h 6858000"/>
              <a:gd name="connsiteX218" fmla="*/ 4681743 w 5362574"/>
              <a:gd name="connsiteY218" fmla="*/ 5896178 h 6858000"/>
              <a:gd name="connsiteX219" fmla="*/ 4690835 w 5362574"/>
              <a:gd name="connsiteY219" fmla="*/ 5869810 h 6858000"/>
              <a:gd name="connsiteX220" fmla="*/ 4701746 w 5362574"/>
              <a:gd name="connsiteY220" fmla="*/ 5845261 h 6858000"/>
              <a:gd name="connsiteX221" fmla="*/ 4714475 w 5362574"/>
              <a:gd name="connsiteY221" fmla="*/ 5822531 h 6858000"/>
              <a:gd name="connsiteX222" fmla="*/ 4730841 w 5362574"/>
              <a:gd name="connsiteY222" fmla="*/ 5802528 h 6858000"/>
              <a:gd name="connsiteX223" fmla="*/ 4749025 w 5362574"/>
              <a:gd name="connsiteY223" fmla="*/ 5781616 h 6858000"/>
              <a:gd name="connsiteX224" fmla="*/ 4769937 w 5362574"/>
              <a:gd name="connsiteY224" fmla="*/ 5763432 h 6858000"/>
              <a:gd name="connsiteX225" fmla="*/ 4791759 w 5362574"/>
              <a:gd name="connsiteY225" fmla="*/ 5746157 h 6858000"/>
              <a:gd name="connsiteX226" fmla="*/ 4815398 w 5362574"/>
              <a:gd name="connsiteY226" fmla="*/ 5728882 h 6858000"/>
              <a:gd name="connsiteX227" fmla="*/ 4838128 w 5362574"/>
              <a:gd name="connsiteY227" fmla="*/ 5711607 h 6858000"/>
              <a:gd name="connsiteX228" fmla="*/ 4859950 w 5362574"/>
              <a:gd name="connsiteY228" fmla="*/ 5694331 h 6858000"/>
              <a:gd name="connsiteX229" fmla="*/ 4880862 w 5362574"/>
              <a:gd name="connsiteY229" fmla="*/ 5675238 h 6858000"/>
              <a:gd name="connsiteX230" fmla="*/ 4899046 w 5362574"/>
              <a:gd name="connsiteY230" fmla="*/ 5656145 h 6858000"/>
              <a:gd name="connsiteX231" fmla="*/ 4914503 w 5362574"/>
              <a:gd name="connsiteY231" fmla="*/ 5634323 h 6858000"/>
              <a:gd name="connsiteX232" fmla="*/ 4926323 w 5362574"/>
              <a:gd name="connsiteY232" fmla="*/ 5611593 h 6858000"/>
              <a:gd name="connsiteX233" fmla="*/ 4934506 w 5362574"/>
              <a:gd name="connsiteY233" fmla="*/ 5584317 h 6858000"/>
              <a:gd name="connsiteX234" fmla="*/ 4938142 w 5362574"/>
              <a:gd name="connsiteY234" fmla="*/ 5556131 h 6858000"/>
              <a:gd name="connsiteX235" fmla="*/ 4939052 w 5362574"/>
              <a:gd name="connsiteY235" fmla="*/ 5527035 h 6858000"/>
              <a:gd name="connsiteX236" fmla="*/ 4936324 w 5362574"/>
              <a:gd name="connsiteY236" fmla="*/ 5496122 h 6858000"/>
              <a:gd name="connsiteX237" fmla="*/ 4932688 w 5362574"/>
              <a:gd name="connsiteY237" fmla="*/ 5465209 h 6858000"/>
              <a:gd name="connsiteX238" fmla="*/ 4928141 w 5362574"/>
              <a:gd name="connsiteY238" fmla="*/ 5434295 h 6858000"/>
              <a:gd name="connsiteX239" fmla="*/ 4924505 w 5362574"/>
              <a:gd name="connsiteY239" fmla="*/ 5403382 h 6858000"/>
              <a:gd name="connsiteX240" fmla="*/ 4922686 w 5362574"/>
              <a:gd name="connsiteY240" fmla="*/ 5372469 h 6858000"/>
              <a:gd name="connsiteX241" fmla="*/ 4922686 w 5362574"/>
              <a:gd name="connsiteY241" fmla="*/ 5342464 h 6858000"/>
              <a:gd name="connsiteX242" fmla="*/ 4926323 w 5362574"/>
              <a:gd name="connsiteY242" fmla="*/ 5314279 h 6858000"/>
              <a:gd name="connsiteX243" fmla="*/ 4933596 w 5362574"/>
              <a:gd name="connsiteY243" fmla="*/ 5286093 h 6858000"/>
              <a:gd name="connsiteX244" fmla="*/ 4944507 w 5362574"/>
              <a:gd name="connsiteY244" fmla="*/ 5259725 h 6858000"/>
              <a:gd name="connsiteX245" fmla="*/ 4959055 w 5362574"/>
              <a:gd name="connsiteY245" fmla="*/ 5232449 h 6858000"/>
              <a:gd name="connsiteX246" fmla="*/ 4973602 w 5362574"/>
              <a:gd name="connsiteY246" fmla="*/ 5205173 h 6858000"/>
              <a:gd name="connsiteX247" fmla="*/ 4989968 w 5362574"/>
              <a:gd name="connsiteY247" fmla="*/ 5177896 h 6858000"/>
              <a:gd name="connsiteX248" fmla="*/ 5005425 w 5362574"/>
              <a:gd name="connsiteY248" fmla="*/ 5151528 h 6858000"/>
              <a:gd name="connsiteX249" fmla="*/ 5019063 w 5362574"/>
              <a:gd name="connsiteY249" fmla="*/ 5123343 h 6858000"/>
              <a:gd name="connsiteX250" fmla="*/ 5029973 w 5362574"/>
              <a:gd name="connsiteY250" fmla="*/ 5096066 h 6858000"/>
              <a:gd name="connsiteX251" fmla="*/ 5037247 w 5362574"/>
              <a:gd name="connsiteY251" fmla="*/ 5067880 h 6858000"/>
              <a:gd name="connsiteX252" fmla="*/ 5039975 w 5362574"/>
              <a:gd name="connsiteY252" fmla="*/ 5038786 h 6858000"/>
              <a:gd name="connsiteX253" fmla="*/ 5037247 w 5362574"/>
              <a:gd name="connsiteY253" fmla="*/ 5009691 h 6858000"/>
              <a:gd name="connsiteX254" fmla="*/ 5029973 w 5362574"/>
              <a:gd name="connsiteY254" fmla="*/ 4981505 h 6858000"/>
              <a:gd name="connsiteX255" fmla="*/ 5019063 w 5362574"/>
              <a:gd name="connsiteY255" fmla="*/ 4954229 h 6858000"/>
              <a:gd name="connsiteX256" fmla="*/ 5005425 w 5362574"/>
              <a:gd name="connsiteY256" fmla="*/ 4926043 h 6858000"/>
              <a:gd name="connsiteX257" fmla="*/ 4989968 w 5362574"/>
              <a:gd name="connsiteY257" fmla="*/ 4899675 h 6858000"/>
              <a:gd name="connsiteX258" fmla="*/ 4973602 w 5362574"/>
              <a:gd name="connsiteY258" fmla="*/ 4872399 h 6858000"/>
              <a:gd name="connsiteX259" fmla="*/ 4959055 w 5362574"/>
              <a:gd name="connsiteY259" fmla="*/ 4845122 h 6858000"/>
              <a:gd name="connsiteX260" fmla="*/ 4944507 w 5362574"/>
              <a:gd name="connsiteY260" fmla="*/ 4817846 h 6858000"/>
              <a:gd name="connsiteX261" fmla="*/ 4933596 w 5362574"/>
              <a:gd name="connsiteY261" fmla="*/ 4791478 h 6858000"/>
              <a:gd name="connsiteX262" fmla="*/ 4926323 w 5362574"/>
              <a:gd name="connsiteY262" fmla="*/ 4763293 h 6858000"/>
              <a:gd name="connsiteX263" fmla="*/ 4922686 w 5362574"/>
              <a:gd name="connsiteY263" fmla="*/ 4735107 h 6858000"/>
              <a:gd name="connsiteX264" fmla="*/ 4922686 w 5362574"/>
              <a:gd name="connsiteY264" fmla="*/ 4705103 h 6858000"/>
              <a:gd name="connsiteX265" fmla="*/ 4924505 w 5362574"/>
              <a:gd name="connsiteY265" fmla="*/ 4674189 h 6858000"/>
              <a:gd name="connsiteX266" fmla="*/ 4928141 w 5362574"/>
              <a:gd name="connsiteY266" fmla="*/ 4643276 h 6858000"/>
              <a:gd name="connsiteX267" fmla="*/ 4932688 w 5362574"/>
              <a:gd name="connsiteY267" fmla="*/ 4612362 h 6858000"/>
              <a:gd name="connsiteX268" fmla="*/ 4936324 w 5362574"/>
              <a:gd name="connsiteY268" fmla="*/ 4581449 h 6858000"/>
              <a:gd name="connsiteX269" fmla="*/ 4939052 w 5362574"/>
              <a:gd name="connsiteY269" fmla="*/ 4550536 h 6858000"/>
              <a:gd name="connsiteX270" fmla="*/ 4938142 w 5362574"/>
              <a:gd name="connsiteY270" fmla="*/ 4521441 h 6858000"/>
              <a:gd name="connsiteX271" fmla="*/ 4934506 w 5362574"/>
              <a:gd name="connsiteY271" fmla="*/ 4493255 h 6858000"/>
              <a:gd name="connsiteX272" fmla="*/ 4926323 w 5362574"/>
              <a:gd name="connsiteY272" fmla="*/ 4465978 h 6858000"/>
              <a:gd name="connsiteX273" fmla="*/ 4914503 w 5362574"/>
              <a:gd name="connsiteY273" fmla="*/ 4443248 h 6858000"/>
              <a:gd name="connsiteX274" fmla="*/ 4899046 w 5362574"/>
              <a:gd name="connsiteY274" fmla="*/ 4421427 h 6858000"/>
              <a:gd name="connsiteX275" fmla="*/ 4880862 w 5362574"/>
              <a:gd name="connsiteY275" fmla="*/ 4402333 h 6858000"/>
              <a:gd name="connsiteX276" fmla="*/ 4859950 w 5362574"/>
              <a:gd name="connsiteY276" fmla="*/ 4383240 h 6858000"/>
              <a:gd name="connsiteX277" fmla="*/ 4838128 w 5362574"/>
              <a:gd name="connsiteY277" fmla="*/ 4365964 h 6858000"/>
              <a:gd name="connsiteX278" fmla="*/ 4815398 w 5362574"/>
              <a:gd name="connsiteY278" fmla="*/ 4348689 h 6858000"/>
              <a:gd name="connsiteX279" fmla="*/ 4791759 w 5362574"/>
              <a:gd name="connsiteY279" fmla="*/ 4331414 h 6858000"/>
              <a:gd name="connsiteX280" fmla="*/ 4769937 w 5362574"/>
              <a:gd name="connsiteY280" fmla="*/ 4314139 h 6858000"/>
              <a:gd name="connsiteX281" fmla="*/ 4749025 w 5362574"/>
              <a:gd name="connsiteY281" fmla="*/ 4295955 h 6858000"/>
              <a:gd name="connsiteX282" fmla="*/ 4730841 w 5362574"/>
              <a:gd name="connsiteY282" fmla="*/ 4275043 h 6858000"/>
              <a:gd name="connsiteX283" fmla="*/ 4714475 w 5362574"/>
              <a:gd name="connsiteY283" fmla="*/ 4255040 h 6858000"/>
              <a:gd name="connsiteX284" fmla="*/ 4701746 w 5362574"/>
              <a:gd name="connsiteY284" fmla="*/ 4232310 h 6858000"/>
              <a:gd name="connsiteX285" fmla="*/ 4690835 w 5362574"/>
              <a:gd name="connsiteY285" fmla="*/ 4207761 h 6858000"/>
              <a:gd name="connsiteX286" fmla="*/ 4681743 w 5362574"/>
              <a:gd name="connsiteY286" fmla="*/ 4181393 h 6858000"/>
              <a:gd name="connsiteX287" fmla="*/ 4673560 w 5362574"/>
              <a:gd name="connsiteY287" fmla="*/ 4154116 h 6858000"/>
              <a:gd name="connsiteX288" fmla="*/ 4666286 w 5362574"/>
              <a:gd name="connsiteY288" fmla="*/ 4126840 h 6858000"/>
              <a:gd name="connsiteX289" fmla="*/ 4659012 w 5362574"/>
              <a:gd name="connsiteY289" fmla="*/ 4098654 h 6858000"/>
              <a:gd name="connsiteX290" fmla="*/ 4650829 w 5362574"/>
              <a:gd name="connsiteY290" fmla="*/ 4072287 h 6858000"/>
              <a:gd name="connsiteX291" fmla="*/ 4641738 w 5362574"/>
              <a:gd name="connsiteY291" fmla="*/ 4045919 h 6858000"/>
              <a:gd name="connsiteX292" fmla="*/ 4630827 w 5362574"/>
              <a:gd name="connsiteY292" fmla="*/ 4021371 h 6858000"/>
              <a:gd name="connsiteX293" fmla="*/ 4617189 w 5362574"/>
              <a:gd name="connsiteY293" fmla="*/ 3999550 h 6858000"/>
              <a:gd name="connsiteX294" fmla="*/ 4600823 w 5362574"/>
              <a:gd name="connsiteY294" fmla="*/ 3979547 h 6858000"/>
              <a:gd name="connsiteX295" fmla="*/ 4580820 w 5362574"/>
              <a:gd name="connsiteY295" fmla="*/ 3963181 h 6858000"/>
              <a:gd name="connsiteX296" fmla="*/ 4558998 w 5362574"/>
              <a:gd name="connsiteY296" fmla="*/ 3949543 h 6858000"/>
              <a:gd name="connsiteX297" fmla="*/ 4534450 w 5362574"/>
              <a:gd name="connsiteY297" fmla="*/ 3938632 h 6858000"/>
              <a:gd name="connsiteX298" fmla="*/ 4508082 w 5362574"/>
              <a:gd name="connsiteY298" fmla="*/ 3929540 h 6858000"/>
              <a:gd name="connsiteX299" fmla="*/ 4481715 w 5362574"/>
              <a:gd name="connsiteY299" fmla="*/ 3921357 h 6858000"/>
              <a:gd name="connsiteX300" fmla="*/ 4453530 w 5362574"/>
              <a:gd name="connsiteY300" fmla="*/ 3914083 h 6858000"/>
              <a:gd name="connsiteX301" fmla="*/ 4426253 w 5362574"/>
              <a:gd name="connsiteY301" fmla="*/ 3906809 h 6858000"/>
              <a:gd name="connsiteX302" fmla="*/ 4398976 w 5362574"/>
              <a:gd name="connsiteY302" fmla="*/ 3898626 h 6858000"/>
              <a:gd name="connsiteX303" fmla="*/ 4372609 w 5362574"/>
              <a:gd name="connsiteY303" fmla="*/ 3889534 h 6858000"/>
              <a:gd name="connsiteX304" fmla="*/ 4348060 w 5362574"/>
              <a:gd name="connsiteY304" fmla="*/ 3878623 h 6858000"/>
              <a:gd name="connsiteX305" fmla="*/ 4325330 w 5362574"/>
              <a:gd name="connsiteY305" fmla="*/ 3865895 h 6858000"/>
              <a:gd name="connsiteX306" fmla="*/ 4305327 w 5362574"/>
              <a:gd name="connsiteY306" fmla="*/ 3849529 h 6858000"/>
              <a:gd name="connsiteX307" fmla="*/ 4284415 w 5362574"/>
              <a:gd name="connsiteY307" fmla="*/ 3831344 h 6858000"/>
              <a:gd name="connsiteX308" fmla="*/ 4266231 w 5362574"/>
              <a:gd name="connsiteY308" fmla="*/ 3810432 h 6858000"/>
              <a:gd name="connsiteX309" fmla="*/ 4248955 w 5362574"/>
              <a:gd name="connsiteY309" fmla="*/ 3788611 h 6858000"/>
              <a:gd name="connsiteX310" fmla="*/ 4231680 w 5362574"/>
              <a:gd name="connsiteY310" fmla="*/ 3765881 h 6858000"/>
              <a:gd name="connsiteX311" fmla="*/ 4214405 w 5362574"/>
              <a:gd name="connsiteY311" fmla="*/ 3743150 h 6858000"/>
              <a:gd name="connsiteX312" fmla="*/ 4197130 w 5362574"/>
              <a:gd name="connsiteY312" fmla="*/ 3721329 h 6858000"/>
              <a:gd name="connsiteX313" fmla="*/ 4178037 w 5362574"/>
              <a:gd name="connsiteY313" fmla="*/ 3700417 h 6858000"/>
              <a:gd name="connsiteX314" fmla="*/ 4158943 w 5362574"/>
              <a:gd name="connsiteY314" fmla="*/ 3682233 h 6858000"/>
              <a:gd name="connsiteX315" fmla="*/ 4137122 w 5362574"/>
              <a:gd name="connsiteY315" fmla="*/ 3666776 h 6858000"/>
              <a:gd name="connsiteX316" fmla="*/ 4114391 w 5362574"/>
              <a:gd name="connsiteY316" fmla="*/ 3654956 h 6858000"/>
              <a:gd name="connsiteX317" fmla="*/ 4087115 w 5362574"/>
              <a:gd name="connsiteY317" fmla="*/ 3646773 h 6858000"/>
              <a:gd name="connsiteX318" fmla="*/ 4058929 w 5362574"/>
              <a:gd name="connsiteY318" fmla="*/ 3643136 h 6858000"/>
              <a:gd name="connsiteX319" fmla="*/ 4029834 w 5362574"/>
              <a:gd name="connsiteY319" fmla="*/ 3642227 h 6858000"/>
              <a:gd name="connsiteX320" fmla="*/ 3998921 w 5362574"/>
              <a:gd name="connsiteY320" fmla="*/ 3644955 h 6858000"/>
              <a:gd name="connsiteX321" fmla="*/ 3968007 w 5362574"/>
              <a:gd name="connsiteY321" fmla="*/ 3648592 h 6858000"/>
              <a:gd name="connsiteX322" fmla="*/ 3937093 w 5362574"/>
              <a:gd name="connsiteY322" fmla="*/ 3653138 h 6858000"/>
              <a:gd name="connsiteX323" fmla="*/ 3906180 w 5362574"/>
              <a:gd name="connsiteY323" fmla="*/ 3656775 h 6858000"/>
              <a:gd name="connsiteX324" fmla="*/ 3875267 w 5362574"/>
              <a:gd name="connsiteY324" fmla="*/ 3658593 h 6858000"/>
              <a:gd name="connsiteX325" fmla="*/ 3845262 w 5362574"/>
              <a:gd name="connsiteY325" fmla="*/ 3658593 h 6858000"/>
              <a:gd name="connsiteX326" fmla="*/ 3817077 w 5362574"/>
              <a:gd name="connsiteY326" fmla="*/ 3654956 h 6858000"/>
              <a:gd name="connsiteX327" fmla="*/ 3787982 w 5362574"/>
              <a:gd name="connsiteY327" fmla="*/ 3647682 h 6858000"/>
              <a:gd name="connsiteX328" fmla="*/ 3761614 w 5362574"/>
              <a:gd name="connsiteY328" fmla="*/ 3636772 h 6858000"/>
              <a:gd name="connsiteX329" fmla="*/ 3734338 w 5362574"/>
              <a:gd name="connsiteY329" fmla="*/ 3622224 h 6858000"/>
              <a:gd name="connsiteX330" fmla="*/ 3707062 w 5362574"/>
              <a:gd name="connsiteY330" fmla="*/ 3607677 h 6858000"/>
              <a:gd name="connsiteX331" fmla="*/ 3679785 w 5362574"/>
              <a:gd name="connsiteY331" fmla="*/ 3591311 h 6858000"/>
              <a:gd name="connsiteX332" fmla="*/ 3653417 w 5362574"/>
              <a:gd name="connsiteY332" fmla="*/ 3575854 h 6858000"/>
              <a:gd name="connsiteX333" fmla="*/ 3625232 w 5362574"/>
              <a:gd name="connsiteY333" fmla="*/ 3562216 h 6858000"/>
              <a:gd name="connsiteX334" fmla="*/ 3597955 w 5362574"/>
              <a:gd name="connsiteY334" fmla="*/ 3551305 h 6858000"/>
              <a:gd name="connsiteX335" fmla="*/ 3569769 w 5362574"/>
              <a:gd name="connsiteY335" fmla="*/ 3544031 h 6858000"/>
              <a:gd name="connsiteX336" fmla="*/ 1828923 w 5362574"/>
              <a:gd name="connsiteY336" fmla="*/ 330028 h 6858000"/>
              <a:gd name="connsiteX337" fmla="*/ 1799828 w 5362574"/>
              <a:gd name="connsiteY337" fmla="*/ 332755 h 6858000"/>
              <a:gd name="connsiteX338" fmla="*/ 1771642 w 5362574"/>
              <a:gd name="connsiteY338" fmla="*/ 340029 h 6858000"/>
              <a:gd name="connsiteX339" fmla="*/ 1744366 w 5362574"/>
              <a:gd name="connsiteY339" fmla="*/ 350940 h 6858000"/>
              <a:gd name="connsiteX340" fmla="*/ 1716180 w 5362574"/>
              <a:gd name="connsiteY340" fmla="*/ 364578 h 6858000"/>
              <a:gd name="connsiteX341" fmla="*/ 1689812 w 5362574"/>
              <a:gd name="connsiteY341" fmla="*/ 380035 h 6858000"/>
              <a:gd name="connsiteX342" fmla="*/ 1662536 w 5362574"/>
              <a:gd name="connsiteY342" fmla="*/ 396401 h 6858000"/>
              <a:gd name="connsiteX343" fmla="*/ 1635259 w 5362574"/>
              <a:gd name="connsiteY343" fmla="*/ 410948 h 6858000"/>
              <a:gd name="connsiteX344" fmla="*/ 1607983 w 5362574"/>
              <a:gd name="connsiteY344" fmla="*/ 425496 h 6858000"/>
              <a:gd name="connsiteX345" fmla="*/ 1580707 w 5362574"/>
              <a:gd name="connsiteY345" fmla="*/ 436406 h 6858000"/>
              <a:gd name="connsiteX346" fmla="*/ 1552521 w 5362574"/>
              <a:gd name="connsiteY346" fmla="*/ 443680 h 6858000"/>
              <a:gd name="connsiteX347" fmla="*/ 1524335 w 5362574"/>
              <a:gd name="connsiteY347" fmla="*/ 447317 h 6858000"/>
              <a:gd name="connsiteX348" fmla="*/ 1494330 w 5362574"/>
              <a:gd name="connsiteY348" fmla="*/ 447317 h 6858000"/>
              <a:gd name="connsiteX349" fmla="*/ 1463417 w 5362574"/>
              <a:gd name="connsiteY349" fmla="*/ 445499 h 6858000"/>
              <a:gd name="connsiteX350" fmla="*/ 1432504 w 5362574"/>
              <a:gd name="connsiteY350" fmla="*/ 441862 h 6858000"/>
              <a:gd name="connsiteX351" fmla="*/ 1401590 w 5362574"/>
              <a:gd name="connsiteY351" fmla="*/ 437316 h 6858000"/>
              <a:gd name="connsiteX352" fmla="*/ 1370676 w 5362574"/>
              <a:gd name="connsiteY352" fmla="*/ 433679 h 6858000"/>
              <a:gd name="connsiteX353" fmla="*/ 1339763 w 5362574"/>
              <a:gd name="connsiteY353" fmla="*/ 430951 h 6858000"/>
              <a:gd name="connsiteX354" fmla="*/ 1310669 w 5362574"/>
              <a:gd name="connsiteY354" fmla="*/ 431860 h 6858000"/>
              <a:gd name="connsiteX355" fmla="*/ 1282483 w 5362574"/>
              <a:gd name="connsiteY355" fmla="*/ 435497 h 6858000"/>
              <a:gd name="connsiteX356" fmla="*/ 1255206 w 5362574"/>
              <a:gd name="connsiteY356" fmla="*/ 443680 h 6858000"/>
              <a:gd name="connsiteX357" fmla="*/ 1232476 w 5362574"/>
              <a:gd name="connsiteY357" fmla="*/ 455500 h 6858000"/>
              <a:gd name="connsiteX358" fmla="*/ 1210654 w 5362574"/>
              <a:gd name="connsiteY358" fmla="*/ 470957 h 6858000"/>
              <a:gd name="connsiteX359" fmla="*/ 1191561 w 5362574"/>
              <a:gd name="connsiteY359" fmla="*/ 489141 h 6858000"/>
              <a:gd name="connsiteX360" fmla="*/ 1172467 w 5362574"/>
              <a:gd name="connsiteY360" fmla="*/ 510053 h 6858000"/>
              <a:gd name="connsiteX361" fmla="*/ 1155192 w 5362574"/>
              <a:gd name="connsiteY361" fmla="*/ 531874 h 6858000"/>
              <a:gd name="connsiteX362" fmla="*/ 1137917 w 5362574"/>
              <a:gd name="connsiteY362" fmla="*/ 554605 h 6858000"/>
              <a:gd name="connsiteX363" fmla="*/ 1120642 w 5362574"/>
              <a:gd name="connsiteY363" fmla="*/ 577335 h 6858000"/>
              <a:gd name="connsiteX364" fmla="*/ 1103367 w 5362574"/>
              <a:gd name="connsiteY364" fmla="*/ 599156 h 6858000"/>
              <a:gd name="connsiteX365" fmla="*/ 1085182 w 5362574"/>
              <a:gd name="connsiteY365" fmla="*/ 620068 h 6858000"/>
              <a:gd name="connsiteX366" fmla="*/ 1064270 w 5362574"/>
              <a:gd name="connsiteY366" fmla="*/ 638253 h 6858000"/>
              <a:gd name="connsiteX367" fmla="*/ 1044267 w 5362574"/>
              <a:gd name="connsiteY367" fmla="*/ 654619 h 6858000"/>
              <a:gd name="connsiteX368" fmla="*/ 1021537 w 5362574"/>
              <a:gd name="connsiteY368" fmla="*/ 667347 h 6858000"/>
              <a:gd name="connsiteX369" fmla="*/ 996988 w 5362574"/>
              <a:gd name="connsiteY369" fmla="*/ 678258 h 6858000"/>
              <a:gd name="connsiteX370" fmla="*/ 970621 w 5362574"/>
              <a:gd name="connsiteY370" fmla="*/ 687350 h 6858000"/>
              <a:gd name="connsiteX371" fmla="*/ 943344 w 5362574"/>
              <a:gd name="connsiteY371" fmla="*/ 695533 h 6858000"/>
              <a:gd name="connsiteX372" fmla="*/ 916068 w 5362574"/>
              <a:gd name="connsiteY372" fmla="*/ 702807 h 6858000"/>
              <a:gd name="connsiteX373" fmla="*/ 887882 w 5362574"/>
              <a:gd name="connsiteY373" fmla="*/ 710081 h 6858000"/>
              <a:gd name="connsiteX374" fmla="*/ 861515 w 5362574"/>
              <a:gd name="connsiteY374" fmla="*/ 718264 h 6858000"/>
              <a:gd name="connsiteX375" fmla="*/ 835147 w 5362574"/>
              <a:gd name="connsiteY375" fmla="*/ 727356 h 6858000"/>
              <a:gd name="connsiteX376" fmla="*/ 810599 w 5362574"/>
              <a:gd name="connsiteY376" fmla="*/ 738267 h 6858000"/>
              <a:gd name="connsiteX377" fmla="*/ 788777 w 5362574"/>
              <a:gd name="connsiteY377" fmla="*/ 751905 h 6858000"/>
              <a:gd name="connsiteX378" fmla="*/ 768774 w 5362574"/>
              <a:gd name="connsiteY378" fmla="*/ 768271 h 6858000"/>
              <a:gd name="connsiteX379" fmla="*/ 752409 w 5362574"/>
              <a:gd name="connsiteY379" fmla="*/ 788274 h 6858000"/>
              <a:gd name="connsiteX380" fmla="*/ 738771 w 5362574"/>
              <a:gd name="connsiteY380" fmla="*/ 810095 h 6858000"/>
              <a:gd name="connsiteX381" fmla="*/ 727860 w 5362574"/>
              <a:gd name="connsiteY381" fmla="*/ 834643 h 6858000"/>
              <a:gd name="connsiteX382" fmla="*/ 718768 w 5362574"/>
              <a:gd name="connsiteY382" fmla="*/ 861011 h 6858000"/>
              <a:gd name="connsiteX383" fmla="*/ 710585 w 5362574"/>
              <a:gd name="connsiteY383" fmla="*/ 887378 h 6858000"/>
              <a:gd name="connsiteX384" fmla="*/ 703311 w 5362574"/>
              <a:gd name="connsiteY384" fmla="*/ 915564 h 6858000"/>
              <a:gd name="connsiteX385" fmla="*/ 696037 w 5362574"/>
              <a:gd name="connsiteY385" fmla="*/ 942840 h 6858000"/>
              <a:gd name="connsiteX386" fmla="*/ 687854 w 5362574"/>
              <a:gd name="connsiteY386" fmla="*/ 970117 h 6858000"/>
              <a:gd name="connsiteX387" fmla="*/ 678762 w 5362574"/>
              <a:gd name="connsiteY387" fmla="*/ 996485 h 6858000"/>
              <a:gd name="connsiteX388" fmla="*/ 667851 w 5362574"/>
              <a:gd name="connsiteY388" fmla="*/ 1021034 h 6858000"/>
              <a:gd name="connsiteX389" fmla="*/ 655122 w 5362574"/>
              <a:gd name="connsiteY389" fmla="*/ 1043764 h 6858000"/>
              <a:gd name="connsiteX390" fmla="*/ 638757 w 5362574"/>
              <a:gd name="connsiteY390" fmla="*/ 1063767 h 6858000"/>
              <a:gd name="connsiteX391" fmla="*/ 620572 w 5362574"/>
              <a:gd name="connsiteY391" fmla="*/ 1084679 h 6858000"/>
              <a:gd name="connsiteX392" fmla="*/ 599660 w 5362574"/>
              <a:gd name="connsiteY392" fmla="*/ 1102863 h 6858000"/>
              <a:gd name="connsiteX393" fmla="*/ 576929 w 5362574"/>
              <a:gd name="connsiteY393" fmla="*/ 1120138 h 6858000"/>
              <a:gd name="connsiteX394" fmla="*/ 554199 w 5362574"/>
              <a:gd name="connsiteY394" fmla="*/ 1137413 h 6858000"/>
              <a:gd name="connsiteX395" fmla="*/ 531469 w 5362574"/>
              <a:gd name="connsiteY395" fmla="*/ 1154688 h 6858000"/>
              <a:gd name="connsiteX396" fmla="*/ 509647 w 5362574"/>
              <a:gd name="connsiteY396" fmla="*/ 1171964 h 6858000"/>
              <a:gd name="connsiteX397" fmla="*/ 488735 w 5362574"/>
              <a:gd name="connsiteY397" fmla="*/ 1191057 h 6858000"/>
              <a:gd name="connsiteX398" fmla="*/ 470551 w 5362574"/>
              <a:gd name="connsiteY398" fmla="*/ 1210151 h 6858000"/>
              <a:gd name="connsiteX399" fmla="*/ 455095 w 5362574"/>
              <a:gd name="connsiteY399" fmla="*/ 1231972 h 6858000"/>
              <a:gd name="connsiteX400" fmla="*/ 443275 w 5362574"/>
              <a:gd name="connsiteY400" fmla="*/ 1254702 h 6858000"/>
              <a:gd name="connsiteX401" fmla="*/ 435092 w 5362574"/>
              <a:gd name="connsiteY401" fmla="*/ 1281979 h 6858000"/>
              <a:gd name="connsiteX402" fmla="*/ 431455 w 5362574"/>
              <a:gd name="connsiteY402" fmla="*/ 1310165 h 6858000"/>
              <a:gd name="connsiteX403" fmla="*/ 430545 w 5362574"/>
              <a:gd name="connsiteY403" fmla="*/ 1339260 h 6858000"/>
              <a:gd name="connsiteX404" fmla="*/ 433273 w 5362574"/>
              <a:gd name="connsiteY404" fmla="*/ 1370173 h 6858000"/>
              <a:gd name="connsiteX405" fmla="*/ 436910 w 5362574"/>
              <a:gd name="connsiteY405" fmla="*/ 1401086 h 6858000"/>
              <a:gd name="connsiteX406" fmla="*/ 441456 w 5362574"/>
              <a:gd name="connsiteY406" fmla="*/ 1432000 h 6858000"/>
              <a:gd name="connsiteX407" fmla="*/ 445093 w 5362574"/>
              <a:gd name="connsiteY407" fmla="*/ 1462913 h 6858000"/>
              <a:gd name="connsiteX408" fmla="*/ 446912 w 5362574"/>
              <a:gd name="connsiteY408" fmla="*/ 1493827 h 6858000"/>
              <a:gd name="connsiteX409" fmla="*/ 446912 w 5362574"/>
              <a:gd name="connsiteY409" fmla="*/ 1523831 h 6858000"/>
              <a:gd name="connsiteX410" fmla="*/ 443275 w 5362574"/>
              <a:gd name="connsiteY410" fmla="*/ 1552016 h 6858000"/>
              <a:gd name="connsiteX411" fmla="*/ 436001 w 5362574"/>
              <a:gd name="connsiteY411" fmla="*/ 1580202 h 6858000"/>
              <a:gd name="connsiteX412" fmla="*/ 425090 w 5362574"/>
              <a:gd name="connsiteY412" fmla="*/ 1606570 h 6858000"/>
              <a:gd name="connsiteX413" fmla="*/ 411452 w 5362574"/>
              <a:gd name="connsiteY413" fmla="*/ 1633846 h 6858000"/>
              <a:gd name="connsiteX414" fmla="*/ 395995 w 5362574"/>
              <a:gd name="connsiteY414" fmla="*/ 1661123 h 6858000"/>
              <a:gd name="connsiteX415" fmla="*/ 379630 w 5362574"/>
              <a:gd name="connsiteY415" fmla="*/ 1688399 h 6858000"/>
              <a:gd name="connsiteX416" fmla="*/ 364173 w 5362574"/>
              <a:gd name="connsiteY416" fmla="*/ 1714767 h 6858000"/>
              <a:gd name="connsiteX417" fmla="*/ 350534 w 5362574"/>
              <a:gd name="connsiteY417" fmla="*/ 1742952 h 6858000"/>
              <a:gd name="connsiteX418" fmla="*/ 339624 w 5362574"/>
              <a:gd name="connsiteY418" fmla="*/ 1770229 h 6858000"/>
              <a:gd name="connsiteX419" fmla="*/ 332350 w 5362574"/>
              <a:gd name="connsiteY419" fmla="*/ 1798415 h 6858000"/>
              <a:gd name="connsiteX420" fmla="*/ 329622 w 5362574"/>
              <a:gd name="connsiteY420" fmla="*/ 1827509 h 6858000"/>
              <a:gd name="connsiteX421" fmla="*/ 332350 w 5362574"/>
              <a:gd name="connsiteY421" fmla="*/ 1856604 h 6858000"/>
              <a:gd name="connsiteX422" fmla="*/ 339624 w 5362574"/>
              <a:gd name="connsiteY422" fmla="*/ 1884790 h 6858000"/>
              <a:gd name="connsiteX423" fmla="*/ 350534 w 5362574"/>
              <a:gd name="connsiteY423" fmla="*/ 1912067 h 6858000"/>
              <a:gd name="connsiteX424" fmla="*/ 364173 w 5362574"/>
              <a:gd name="connsiteY424" fmla="*/ 1940252 h 6858000"/>
              <a:gd name="connsiteX425" fmla="*/ 379630 w 5362574"/>
              <a:gd name="connsiteY425" fmla="*/ 1966620 h 6858000"/>
              <a:gd name="connsiteX426" fmla="*/ 395995 w 5362574"/>
              <a:gd name="connsiteY426" fmla="*/ 1993897 h 6858000"/>
              <a:gd name="connsiteX427" fmla="*/ 411452 w 5362574"/>
              <a:gd name="connsiteY427" fmla="*/ 2021173 h 6858000"/>
              <a:gd name="connsiteX428" fmla="*/ 425090 w 5362574"/>
              <a:gd name="connsiteY428" fmla="*/ 2048449 h 6858000"/>
              <a:gd name="connsiteX429" fmla="*/ 436001 w 5362574"/>
              <a:gd name="connsiteY429" fmla="*/ 2074817 h 6858000"/>
              <a:gd name="connsiteX430" fmla="*/ 443275 w 5362574"/>
              <a:gd name="connsiteY430" fmla="*/ 2103003 h 6858000"/>
              <a:gd name="connsiteX431" fmla="*/ 446912 w 5362574"/>
              <a:gd name="connsiteY431" fmla="*/ 2131188 h 6858000"/>
              <a:gd name="connsiteX432" fmla="*/ 446912 w 5362574"/>
              <a:gd name="connsiteY432" fmla="*/ 2161193 h 6858000"/>
              <a:gd name="connsiteX433" fmla="*/ 445093 w 5362574"/>
              <a:gd name="connsiteY433" fmla="*/ 2192106 h 6858000"/>
              <a:gd name="connsiteX434" fmla="*/ 441456 w 5362574"/>
              <a:gd name="connsiteY434" fmla="*/ 2223019 h 6858000"/>
              <a:gd name="connsiteX435" fmla="*/ 436910 w 5362574"/>
              <a:gd name="connsiteY435" fmla="*/ 2253933 h 6858000"/>
              <a:gd name="connsiteX436" fmla="*/ 433273 w 5362574"/>
              <a:gd name="connsiteY436" fmla="*/ 2284846 h 6858000"/>
              <a:gd name="connsiteX437" fmla="*/ 430545 w 5362574"/>
              <a:gd name="connsiteY437" fmla="*/ 2315759 h 6858000"/>
              <a:gd name="connsiteX438" fmla="*/ 431455 w 5362574"/>
              <a:gd name="connsiteY438" fmla="*/ 2344855 h 6858000"/>
              <a:gd name="connsiteX439" fmla="*/ 435092 w 5362574"/>
              <a:gd name="connsiteY439" fmla="*/ 2373041 h 6858000"/>
              <a:gd name="connsiteX440" fmla="*/ 443275 w 5362574"/>
              <a:gd name="connsiteY440" fmla="*/ 2400317 h 6858000"/>
              <a:gd name="connsiteX441" fmla="*/ 455095 w 5362574"/>
              <a:gd name="connsiteY441" fmla="*/ 2423047 h 6858000"/>
              <a:gd name="connsiteX442" fmla="*/ 470551 w 5362574"/>
              <a:gd name="connsiteY442" fmla="*/ 2444869 h 6858000"/>
              <a:gd name="connsiteX443" fmla="*/ 488735 w 5362574"/>
              <a:gd name="connsiteY443" fmla="*/ 2463962 h 6858000"/>
              <a:gd name="connsiteX444" fmla="*/ 509647 w 5362574"/>
              <a:gd name="connsiteY444" fmla="*/ 2483055 h 6858000"/>
              <a:gd name="connsiteX445" fmla="*/ 531469 w 5362574"/>
              <a:gd name="connsiteY445" fmla="*/ 2500331 h 6858000"/>
              <a:gd name="connsiteX446" fmla="*/ 554199 w 5362574"/>
              <a:gd name="connsiteY446" fmla="*/ 2517606 h 6858000"/>
              <a:gd name="connsiteX447" fmla="*/ 576929 w 5362574"/>
              <a:gd name="connsiteY447" fmla="*/ 2534881 h 6858000"/>
              <a:gd name="connsiteX448" fmla="*/ 599660 w 5362574"/>
              <a:gd name="connsiteY448" fmla="*/ 2552156 h 6858000"/>
              <a:gd name="connsiteX449" fmla="*/ 620572 w 5362574"/>
              <a:gd name="connsiteY449" fmla="*/ 2570340 h 6858000"/>
              <a:gd name="connsiteX450" fmla="*/ 638757 w 5362574"/>
              <a:gd name="connsiteY450" fmla="*/ 2591252 h 6858000"/>
              <a:gd name="connsiteX451" fmla="*/ 655122 w 5362574"/>
              <a:gd name="connsiteY451" fmla="*/ 2611255 h 6858000"/>
              <a:gd name="connsiteX452" fmla="*/ 667851 w 5362574"/>
              <a:gd name="connsiteY452" fmla="*/ 2633985 h 6858000"/>
              <a:gd name="connsiteX453" fmla="*/ 678762 w 5362574"/>
              <a:gd name="connsiteY453" fmla="*/ 2658534 h 6858000"/>
              <a:gd name="connsiteX454" fmla="*/ 687854 w 5362574"/>
              <a:gd name="connsiteY454" fmla="*/ 2684902 h 6858000"/>
              <a:gd name="connsiteX455" fmla="*/ 696037 w 5362574"/>
              <a:gd name="connsiteY455" fmla="*/ 2712179 h 6858000"/>
              <a:gd name="connsiteX456" fmla="*/ 703311 w 5362574"/>
              <a:gd name="connsiteY456" fmla="*/ 2739455 h 6858000"/>
              <a:gd name="connsiteX457" fmla="*/ 710585 w 5362574"/>
              <a:gd name="connsiteY457" fmla="*/ 2767641 h 6858000"/>
              <a:gd name="connsiteX458" fmla="*/ 718768 w 5362574"/>
              <a:gd name="connsiteY458" fmla="*/ 2794008 h 6858000"/>
              <a:gd name="connsiteX459" fmla="*/ 727860 w 5362574"/>
              <a:gd name="connsiteY459" fmla="*/ 2820375 h 6858000"/>
              <a:gd name="connsiteX460" fmla="*/ 738771 w 5362574"/>
              <a:gd name="connsiteY460" fmla="*/ 2844924 h 6858000"/>
              <a:gd name="connsiteX461" fmla="*/ 752409 w 5362574"/>
              <a:gd name="connsiteY461" fmla="*/ 2866746 h 6858000"/>
              <a:gd name="connsiteX462" fmla="*/ 768774 w 5362574"/>
              <a:gd name="connsiteY462" fmla="*/ 2886748 h 6858000"/>
              <a:gd name="connsiteX463" fmla="*/ 788777 w 5362574"/>
              <a:gd name="connsiteY463" fmla="*/ 2903114 h 6858000"/>
              <a:gd name="connsiteX464" fmla="*/ 810599 w 5362574"/>
              <a:gd name="connsiteY464" fmla="*/ 2916752 h 6858000"/>
              <a:gd name="connsiteX465" fmla="*/ 835147 w 5362574"/>
              <a:gd name="connsiteY465" fmla="*/ 2927663 h 6858000"/>
              <a:gd name="connsiteX466" fmla="*/ 861515 w 5362574"/>
              <a:gd name="connsiteY466" fmla="*/ 2936755 h 6858000"/>
              <a:gd name="connsiteX467" fmla="*/ 887882 w 5362574"/>
              <a:gd name="connsiteY467" fmla="*/ 2944938 h 6858000"/>
              <a:gd name="connsiteX468" fmla="*/ 916068 w 5362574"/>
              <a:gd name="connsiteY468" fmla="*/ 2952212 h 6858000"/>
              <a:gd name="connsiteX469" fmla="*/ 943344 w 5362574"/>
              <a:gd name="connsiteY469" fmla="*/ 2959486 h 6858000"/>
              <a:gd name="connsiteX470" fmla="*/ 970621 w 5362574"/>
              <a:gd name="connsiteY470" fmla="*/ 2967669 h 6858000"/>
              <a:gd name="connsiteX471" fmla="*/ 996988 w 5362574"/>
              <a:gd name="connsiteY471" fmla="*/ 2976761 h 6858000"/>
              <a:gd name="connsiteX472" fmla="*/ 1021537 w 5362574"/>
              <a:gd name="connsiteY472" fmla="*/ 2987672 h 6858000"/>
              <a:gd name="connsiteX473" fmla="*/ 1044267 w 5362574"/>
              <a:gd name="connsiteY473" fmla="*/ 3000400 h 6858000"/>
              <a:gd name="connsiteX474" fmla="*/ 1064270 w 5362574"/>
              <a:gd name="connsiteY474" fmla="*/ 3016766 h 6858000"/>
              <a:gd name="connsiteX475" fmla="*/ 1085182 w 5362574"/>
              <a:gd name="connsiteY475" fmla="*/ 3034951 h 6858000"/>
              <a:gd name="connsiteX476" fmla="*/ 1103367 w 5362574"/>
              <a:gd name="connsiteY476" fmla="*/ 3055863 h 6858000"/>
              <a:gd name="connsiteX477" fmla="*/ 1120642 w 5362574"/>
              <a:gd name="connsiteY477" fmla="*/ 3077684 h 6858000"/>
              <a:gd name="connsiteX478" fmla="*/ 1137917 w 5362574"/>
              <a:gd name="connsiteY478" fmla="*/ 3100414 h 6858000"/>
              <a:gd name="connsiteX479" fmla="*/ 1155192 w 5362574"/>
              <a:gd name="connsiteY479" fmla="*/ 3123145 h 6858000"/>
              <a:gd name="connsiteX480" fmla="*/ 1172467 w 5362574"/>
              <a:gd name="connsiteY480" fmla="*/ 3144966 h 6858000"/>
              <a:gd name="connsiteX481" fmla="*/ 1191561 w 5362574"/>
              <a:gd name="connsiteY481" fmla="*/ 3165878 h 6858000"/>
              <a:gd name="connsiteX482" fmla="*/ 1210654 w 5362574"/>
              <a:gd name="connsiteY482" fmla="*/ 3184062 h 6858000"/>
              <a:gd name="connsiteX483" fmla="*/ 1232476 w 5362574"/>
              <a:gd name="connsiteY483" fmla="*/ 3199519 h 6858000"/>
              <a:gd name="connsiteX484" fmla="*/ 1255206 w 5362574"/>
              <a:gd name="connsiteY484" fmla="*/ 3211339 h 6858000"/>
              <a:gd name="connsiteX485" fmla="*/ 1282483 w 5362574"/>
              <a:gd name="connsiteY485" fmla="*/ 3219522 h 6858000"/>
              <a:gd name="connsiteX486" fmla="*/ 1310669 w 5362574"/>
              <a:gd name="connsiteY486" fmla="*/ 3223159 h 6858000"/>
              <a:gd name="connsiteX487" fmla="*/ 1339763 w 5362574"/>
              <a:gd name="connsiteY487" fmla="*/ 3224068 h 6858000"/>
              <a:gd name="connsiteX488" fmla="*/ 1370676 w 5362574"/>
              <a:gd name="connsiteY488" fmla="*/ 3221340 h 6858000"/>
              <a:gd name="connsiteX489" fmla="*/ 1401590 w 5362574"/>
              <a:gd name="connsiteY489" fmla="*/ 3217704 h 6858000"/>
              <a:gd name="connsiteX490" fmla="*/ 1432504 w 5362574"/>
              <a:gd name="connsiteY490" fmla="*/ 3213157 h 6858000"/>
              <a:gd name="connsiteX491" fmla="*/ 1463417 w 5362574"/>
              <a:gd name="connsiteY491" fmla="*/ 3209521 h 6858000"/>
              <a:gd name="connsiteX492" fmla="*/ 1494330 w 5362574"/>
              <a:gd name="connsiteY492" fmla="*/ 3207702 h 6858000"/>
              <a:gd name="connsiteX493" fmla="*/ 1524335 w 5362574"/>
              <a:gd name="connsiteY493" fmla="*/ 3207702 h 6858000"/>
              <a:gd name="connsiteX494" fmla="*/ 1552521 w 5362574"/>
              <a:gd name="connsiteY494" fmla="*/ 3211339 h 6858000"/>
              <a:gd name="connsiteX495" fmla="*/ 1580707 w 5362574"/>
              <a:gd name="connsiteY495" fmla="*/ 3218613 h 6858000"/>
              <a:gd name="connsiteX496" fmla="*/ 1607983 w 5362574"/>
              <a:gd name="connsiteY496" fmla="*/ 3229523 h 6858000"/>
              <a:gd name="connsiteX497" fmla="*/ 1635259 w 5362574"/>
              <a:gd name="connsiteY497" fmla="*/ 3244071 h 6858000"/>
              <a:gd name="connsiteX498" fmla="*/ 1662536 w 5362574"/>
              <a:gd name="connsiteY498" fmla="*/ 3258619 h 6858000"/>
              <a:gd name="connsiteX499" fmla="*/ 1689812 w 5362574"/>
              <a:gd name="connsiteY499" fmla="*/ 3274984 h 6858000"/>
              <a:gd name="connsiteX500" fmla="*/ 1716180 w 5362574"/>
              <a:gd name="connsiteY500" fmla="*/ 3290441 h 6858000"/>
              <a:gd name="connsiteX501" fmla="*/ 1744366 w 5362574"/>
              <a:gd name="connsiteY501" fmla="*/ 3304079 h 6858000"/>
              <a:gd name="connsiteX502" fmla="*/ 1771642 w 5362574"/>
              <a:gd name="connsiteY502" fmla="*/ 3314990 h 6858000"/>
              <a:gd name="connsiteX503" fmla="*/ 1799828 w 5362574"/>
              <a:gd name="connsiteY503" fmla="*/ 3322264 h 6858000"/>
              <a:gd name="connsiteX504" fmla="*/ 1828923 w 5362574"/>
              <a:gd name="connsiteY504" fmla="*/ 3324991 h 6858000"/>
              <a:gd name="connsiteX505" fmla="*/ 1858017 w 5362574"/>
              <a:gd name="connsiteY505" fmla="*/ 3322264 h 6858000"/>
              <a:gd name="connsiteX506" fmla="*/ 1886203 w 5362574"/>
              <a:gd name="connsiteY506" fmla="*/ 3314990 h 6858000"/>
              <a:gd name="connsiteX507" fmla="*/ 1913480 w 5362574"/>
              <a:gd name="connsiteY507" fmla="*/ 3304079 h 6858000"/>
              <a:gd name="connsiteX508" fmla="*/ 1941665 w 5362574"/>
              <a:gd name="connsiteY508" fmla="*/ 3290441 h 6858000"/>
              <a:gd name="connsiteX509" fmla="*/ 1968033 w 5362574"/>
              <a:gd name="connsiteY509" fmla="*/ 3274984 h 6858000"/>
              <a:gd name="connsiteX510" fmla="*/ 1995310 w 5362574"/>
              <a:gd name="connsiteY510" fmla="*/ 3258619 h 6858000"/>
              <a:gd name="connsiteX511" fmla="*/ 2022586 w 5362574"/>
              <a:gd name="connsiteY511" fmla="*/ 3244071 h 6858000"/>
              <a:gd name="connsiteX512" fmla="*/ 2049862 w 5362574"/>
              <a:gd name="connsiteY512" fmla="*/ 3229523 h 6858000"/>
              <a:gd name="connsiteX513" fmla="*/ 2076230 w 5362574"/>
              <a:gd name="connsiteY513" fmla="*/ 3218613 h 6858000"/>
              <a:gd name="connsiteX514" fmla="*/ 2105325 w 5362574"/>
              <a:gd name="connsiteY514" fmla="*/ 3211339 h 6858000"/>
              <a:gd name="connsiteX515" fmla="*/ 2133510 w 5362574"/>
              <a:gd name="connsiteY515" fmla="*/ 3207702 h 6858000"/>
              <a:gd name="connsiteX516" fmla="*/ 2163514 w 5362574"/>
              <a:gd name="connsiteY516" fmla="*/ 3207702 h 6858000"/>
              <a:gd name="connsiteX517" fmla="*/ 2194428 w 5362574"/>
              <a:gd name="connsiteY517" fmla="*/ 3209521 h 6858000"/>
              <a:gd name="connsiteX518" fmla="*/ 2225341 w 5362574"/>
              <a:gd name="connsiteY518" fmla="*/ 3213157 h 6858000"/>
              <a:gd name="connsiteX519" fmla="*/ 2256255 w 5362574"/>
              <a:gd name="connsiteY519" fmla="*/ 3217704 h 6858000"/>
              <a:gd name="connsiteX520" fmla="*/ 2287168 w 5362574"/>
              <a:gd name="connsiteY520" fmla="*/ 3221340 h 6858000"/>
              <a:gd name="connsiteX521" fmla="*/ 2318082 w 5362574"/>
              <a:gd name="connsiteY521" fmla="*/ 3224068 h 6858000"/>
              <a:gd name="connsiteX522" fmla="*/ 2347176 w 5362574"/>
              <a:gd name="connsiteY522" fmla="*/ 3223159 h 6858000"/>
              <a:gd name="connsiteX523" fmla="*/ 2375362 w 5362574"/>
              <a:gd name="connsiteY523" fmla="*/ 3219522 h 6858000"/>
              <a:gd name="connsiteX524" fmla="*/ 2402639 w 5362574"/>
              <a:gd name="connsiteY524" fmla="*/ 3211339 h 6858000"/>
              <a:gd name="connsiteX525" fmla="*/ 2425370 w 5362574"/>
              <a:gd name="connsiteY525" fmla="*/ 3199519 h 6858000"/>
              <a:gd name="connsiteX526" fmla="*/ 2447190 w 5362574"/>
              <a:gd name="connsiteY526" fmla="*/ 3184062 h 6858000"/>
              <a:gd name="connsiteX527" fmla="*/ 2466284 w 5362574"/>
              <a:gd name="connsiteY527" fmla="*/ 3165878 h 6858000"/>
              <a:gd name="connsiteX528" fmla="*/ 2485378 w 5362574"/>
              <a:gd name="connsiteY528" fmla="*/ 3144966 h 6858000"/>
              <a:gd name="connsiteX529" fmla="*/ 2502653 w 5362574"/>
              <a:gd name="connsiteY529" fmla="*/ 3123145 h 6858000"/>
              <a:gd name="connsiteX530" fmla="*/ 2519928 w 5362574"/>
              <a:gd name="connsiteY530" fmla="*/ 3100414 h 6858000"/>
              <a:gd name="connsiteX531" fmla="*/ 2537203 w 5362574"/>
              <a:gd name="connsiteY531" fmla="*/ 3077684 h 6858000"/>
              <a:gd name="connsiteX532" fmla="*/ 2554478 w 5362574"/>
              <a:gd name="connsiteY532" fmla="*/ 3055863 h 6858000"/>
              <a:gd name="connsiteX533" fmla="*/ 2572663 w 5362574"/>
              <a:gd name="connsiteY533" fmla="*/ 3034951 h 6858000"/>
              <a:gd name="connsiteX534" fmla="*/ 2593575 w 5362574"/>
              <a:gd name="connsiteY534" fmla="*/ 3016766 h 6858000"/>
              <a:gd name="connsiteX535" fmla="*/ 2613578 w 5362574"/>
              <a:gd name="connsiteY535" fmla="*/ 3000400 h 6858000"/>
              <a:gd name="connsiteX536" fmla="*/ 2636308 w 5362574"/>
              <a:gd name="connsiteY536" fmla="*/ 2987672 h 6858000"/>
              <a:gd name="connsiteX537" fmla="*/ 2660857 w 5362574"/>
              <a:gd name="connsiteY537" fmla="*/ 2976761 h 6858000"/>
              <a:gd name="connsiteX538" fmla="*/ 2687224 w 5362574"/>
              <a:gd name="connsiteY538" fmla="*/ 2967669 h 6858000"/>
              <a:gd name="connsiteX539" fmla="*/ 2714500 w 5362574"/>
              <a:gd name="connsiteY539" fmla="*/ 2959486 h 6858000"/>
              <a:gd name="connsiteX540" fmla="*/ 2741777 w 5362574"/>
              <a:gd name="connsiteY540" fmla="*/ 2952212 h 6858000"/>
              <a:gd name="connsiteX541" fmla="*/ 2769963 w 5362574"/>
              <a:gd name="connsiteY541" fmla="*/ 2944938 h 6858000"/>
              <a:gd name="connsiteX542" fmla="*/ 2796330 w 5362574"/>
              <a:gd name="connsiteY542" fmla="*/ 2936755 h 6858000"/>
              <a:gd name="connsiteX543" fmla="*/ 2822697 w 5362574"/>
              <a:gd name="connsiteY543" fmla="*/ 2927663 h 6858000"/>
              <a:gd name="connsiteX544" fmla="*/ 2847246 w 5362574"/>
              <a:gd name="connsiteY544" fmla="*/ 2916752 h 6858000"/>
              <a:gd name="connsiteX545" fmla="*/ 2869068 w 5362574"/>
              <a:gd name="connsiteY545" fmla="*/ 2903114 h 6858000"/>
              <a:gd name="connsiteX546" fmla="*/ 2889071 w 5362574"/>
              <a:gd name="connsiteY546" fmla="*/ 2886748 h 6858000"/>
              <a:gd name="connsiteX547" fmla="*/ 2905436 w 5362574"/>
              <a:gd name="connsiteY547" fmla="*/ 2866746 h 6858000"/>
              <a:gd name="connsiteX548" fmla="*/ 2919075 w 5362574"/>
              <a:gd name="connsiteY548" fmla="*/ 2844924 h 6858000"/>
              <a:gd name="connsiteX549" fmla="*/ 2929985 w 5362574"/>
              <a:gd name="connsiteY549" fmla="*/ 2820375 h 6858000"/>
              <a:gd name="connsiteX550" fmla="*/ 2939077 w 5362574"/>
              <a:gd name="connsiteY550" fmla="*/ 2794008 h 6858000"/>
              <a:gd name="connsiteX551" fmla="*/ 2947260 w 5362574"/>
              <a:gd name="connsiteY551" fmla="*/ 2767641 h 6858000"/>
              <a:gd name="connsiteX552" fmla="*/ 2954534 w 5362574"/>
              <a:gd name="connsiteY552" fmla="*/ 2739455 h 6858000"/>
              <a:gd name="connsiteX553" fmla="*/ 2961808 w 5362574"/>
              <a:gd name="connsiteY553" fmla="*/ 2712179 h 6858000"/>
              <a:gd name="connsiteX554" fmla="*/ 2969991 w 5362574"/>
              <a:gd name="connsiteY554" fmla="*/ 2684902 h 6858000"/>
              <a:gd name="connsiteX555" fmla="*/ 2979083 w 5362574"/>
              <a:gd name="connsiteY555" fmla="*/ 2658534 h 6858000"/>
              <a:gd name="connsiteX556" fmla="*/ 2989993 w 5362574"/>
              <a:gd name="connsiteY556" fmla="*/ 2633985 h 6858000"/>
              <a:gd name="connsiteX557" fmla="*/ 3002723 w 5362574"/>
              <a:gd name="connsiteY557" fmla="*/ 2611255 h 6858000"/>
              <a:gd name="connsiteX558" fmla="*/ 3019089 w 5362574"/>
              <a:gd name="connsiteY558" fmla="*/ 2591252 h 6858000"/>
              <a:gd name="connsiteX559" fmla="*/ 3037273 w 5362574"/>
              <a:gd name="connsiteY559" fmla="*/ 2570340 h 6858000"/>
              <a:gd name="connsiteX560" fmla="*/ 3058185 w 5362574"/>
              <a:gd name="connsiteY560" fmla="*/ 2552156 h 6858000"/>
              <a:gd name="connsiteX561" fmla="*/ 3080007 w 5362574"/>
              <a:gd name="connsiteY561" fmla="*/ 2534881 h 6858000"/>
              <a:gd name="connsiteX562" fmla="*/ 3103646 w 5362574"/>
              <a:gd name="connsiteY562" fmla="*/ 2517606 h 6858000"/>
              <a:gd name="connsiteX563" fmla="*/ 3126376 w 5362574"/>
              <a:gd name="connsiteY563" fmla="*/ 2500331 h 6858000"/>
              <a:gd name="connsiteX564" fmla="*/ 3148198 w 5362574"/>
              <a:gd name="connsiteY564" fmla="*/ 2483055 h 6858000"/>
              <a:gd name="connsiteX565" fmla="*/ 3169109 w 5362574"/>
              <a:gd name="connsiteY565" fmla="*/ 2463962 h 6858000"/>
              <a:gd name="connsiteX566" fmla="*/ 3187294 w 5362574"/>
              <a:gd name="connsiteY566" fmla="*/ 2444869 h 6858000"/>
              <a:gd name="connsiteX567" fmla="*/ 3202751 w 5362574"/>
              <a:gd name="connsiteY567" fmla="*/ 2423047 h 6858000"/>
              <a:gd name="connsiteX568" fmla="*/ 3214571 w 5362574"/>
              <a:gd name="connsiteY568" fmla="*/ 2400317 h 6858000"/>
              <a:gd name="connsiteX569" fmla="*/ 3222754 w 5362574"/>
              <a:gd name="connsiteY569" fmla="*/ 2373041 h 6858000"/>
              <a:gd name="connsiteX570" fmla="*/ 3226390 w 5362574"/>
              <a:gd name="connsiteY570" fmla="*/ 2344855 h 6858000"/>
              <a:gd name="connsiteX571" fmla="*/ 3227300 w 5362574"/>
              <a:gd name="connsiteY571" fmla="*/ 2315759 h 6858000"/>
              <a:gd name="connsiteX572" fmla="*/ 3224572 w 5362574"/>
              <a:gd name="connsiteY572" fmla="*/ 2284846 h 6858000"/>
              <a:gd name="connsiteX573" fmla="*/ 3220935 w 5362574"/>
              <a:gd name="connsiteY573" fmla="*/ 2253933 h 6858000"/>
              <a:gd name="connsiteX574" fmla="*/ 3216389 w 5362574"/>
              <a:gd name="connsiteY574" fmla="*/ 2223019 h 6858000"/>
              <a:gd name="connsiteX575" fmla="*/ 3212752 w 5362574"/>
              <a:gd name="connsiteY575" fmla="*/ 2192106 h 6858000"/>
              <a:gd name="connsiteX576" fmla="*/ 3210934 w 5362574"/>
              <a:gd name="connsiteY576" fmla="*/ 2161193 h 6858000"/>
              <a:gd name="connsiteX577" fmla="*/ 3210934 w 5362574"/>
              <a:gd name="connsiteY577" fmla="*/ 2131188 h 6858000"/>
              <a:gd name="connsiteX578" fmla="*/ 3214571 w 5362574"/>
              <a:gd name="connsiteY578" fmla="*/ 2103003 h 6858000"/>
              <a:gd name="connsiteX579" fmla="*/ 3221844 w 5362574"/>
              <a:gd name="connsiteY579" fmla="*/ 2074817 h 6858000"/>
              <a:gd name="connsiteX580" fmla="*/ 3232755 w 5362574"/>
              <a:gd name="connsiteY580" fmla="*/ 2048449 h 6858000"/>
              <a:gd name="connsiteX581" fmla="*/ 3247303 w 5362574"/>
              <a:gd name="connsiteY581" fmla="*/ 2021173 h 6858000"/>
              <a:gd name="connsiteX582" fmla="*/ 3261850 w 5362574"/>
              <a:gd name="connsiteY582" fmla="*/ 1993897 h 6858000"/>
              <a:gd name="connsiteX583" fmla="*/ 3278216 w 5362574"/>
              <a:gd name="connsiteY583" fmla="*/ 1966620 h 6858000"/>
              <a:gd name="connsiteX584" fmla="*/ 3293672 w 5362574"/>
              <a:gd name="connsiteY584" fmla="*/ 1940252 h 6858000"/>
              <a:gd name="connsiteX585" fmla="*/ 3307311 w 5362574"/>
              <a:gd name="connsiteY585" fmla="*/ 1912067 h 6858000"/>
              <a:gd name="connsiteX586" fmla="*/ 3318221 w 5362574"/>
              <a:gd name="connsiteY586" fmla="*/ 1884790 h 6858000"/>
              <a:gd name="connsiteX587" fmla="*/ 3325495 w 5362574"/>
              <a:gd name="connsiteY587" fmla="*/ 1856604 h 6858000"/>
              <a:gd name="connsiteX588" fmla="*/ 3328223 w 5362574"/>
              <a:gd name="connsiteY588" fmla="*/ 1827509 h 6858000"/>
              <a:gd name="connsiteX589" fmla="*/ 3325495 w 5362574"/>
              <a:gd name="connsiteY589" fmla="*/ 1798415 h 6858000"/>
              <a:gd name="connsiteX590" fmla="*/ 3318221 w 5362574"/>
              <a:gd name="connsiteY590" fmla="*/ 1770229 h 6858000"/>
              <a:gd name="connsiteX591" fmla="*/ 3307311 w 5362574"/>
              <a:gd name="connsiteY591" fmla="*/ 1742952 h 6858000"/>
              <a:gd name="connsiteX592" fmla="*/ 3293672 w 5362574"/>
              <a:gd name="connsiteY592" fmla="*/ 1714767 h 6858000"/>
              <a:gd name="connsiteX593" fmla="*/ 3278216 w 5362574"/>
              <a:gd name="connsiteY593" fmla="*/ 1688399 h 6858000"/>
              <a:gd name="connsiteX594" fmla="*/ 3261850 w 5362574"/>
              <a:gd name="connsiteY594" fmla="*/ 1661123 h 6858000"/>
              <a:gd name="connsiteX595" fmla="*/ 3247303 w 5362574"/>
              <a:gd name="connsiteY595" fmla="*/ 1633846 h 6858000"/>
              <a:gd name="connsiteX596" fmla="*/ 3232755 w 5362574"/>
              <a:gd name="connsiteY596" fmla="*/ 1606570 h 6858000"/>
              <a:gd name="connsiteX597" fmla="*/ 3221844 w 5362574"/>
              <a:gd name="connsiteY597" fmla="*/ 1580202 h 6858000"/>
              <a:gd name="connsiteX598" fmla="*/ 3214571 w 5362574"/>
              <a:gd name="connsiteY598" fmla="*/ 1552016 h 6858000"/>
              <a:gd name="connsiteX599" fmla="*/ 3210934 w 5362574"/>
              <a:gd name="connsiteY599" fmla="*/ 1523831 h 6858000"/>
              <a:gd name="connsiteX600" fmla="*/ 3210934 w 5362574"/>
              <a:gd name="connsiteY600" fmla="*/ 1493827 h 6858000"/>
              <a:gd name="connsiteX601" fmla="*/ 3212752 w 5362574"/>
              <a:gd name="connsiteY601" fmla="*/ 1462913 h 6858000"/>
              <a:gd name="connsiteX602" fmla="*/ 3216389 w 5362574"/>
              <a:gd name="connsiteY602" fmla="*/ 1432000 h 6858000"/>
              <a:gd name="connsiteX603" fmla="*/ 3220935 w 5362574"/>
              <a:gd name="connsiteY603" fmla="*/ 1401086 h 6858000"/>
              <a:gd name="connsiteX604" fmla="*/ 3224572 w 5362574"/>
              <a:gd name="connsiteY604" fmla="*/ 1370173 h 6858000"/>
              <a:gd name="connsiteX605" fmla="*/ 3227300 w 5362574"/>
              <a:gd name="connsiteY605" fmla="*/ 1339260 h 6858000"/>
              <a:gd name="connsiteX606" fmla="*/ 3226390 w 5362574"/>
              <a:gd name="connsiteY606" fmla="*/ 1310165 h 6858000"/>
              <a:gd name="connsiteX607" fmla="*/ 3222754 w 5362574"/>
              <a:gd name="connsiteY607" fmla="*/ 1281979 h 6858000"/>
              <a:gd name="connsiteX608" fmla="*/ 3214571 w 5362574"/>
              <a:gd name="connsiteY608" fmla="*/ 1254702 h 6858000"/>
              <a:gd name="connsiteX609" fmla="*/ 3202751 w 5362574"/>
              <a:gd name="connsiteY609" fmla="*/ 1231972 h 6858000"/>
              <a:gd name="connsiteX610" fmla="*/ 3187294 w 5362574"/>
              <a:gd name="connsiteY610" fmla="*/ 1210151 h 6858000"/>
              <a:gd name="connsiteX611" fmla="*/ 3169109 w 5362574"/>
              <a:gd name="connsiteY611" fmla="*/ 1191057 h 6858000"/>
              <a:gd name="connsiteX612" fmla="*/ 3148198 w 5362574"/>
              <a:gd name="connsiteY612" fmla="*/ 1171964 h 6858000"/>
              <a:gd name="connsiteX613" fmla="*/ 3126376 w 5362574"/>
              <a:gd name="connsiteY613" fmla="*/ 1154688 h 6858000"/>
              <a:gd name="connsiteX614" fmla="*/ 3103646 w 5362574"/>
              <a:gd name="connsiteY614" fmla="*/ 1137413 h 6858000"/>
              <a:gd name="connsiteX615" fmla="*/ 3080007 w 5362574"/>
              <a:gd name="connsiteY615" fmla="*/ 1120138 h 6858000"/>
              <a:gd name="connsiteX616" fmla="*/ 3058185 w 5362574"/>
              <a:gd name="connsiteY616" fmla="*/ 1102863 h 6858000"/>
              <a:gd name="connsiteX617" fmla="*/ 3037273 w 5362574"/>
              <a:gd name="connsiteY617" fmla="*/ 1084679 h 6858000"/>
              <a:gd name="connsiteX618" fmla="*/ 3019089 w 5362574"/>
              <a:gd name="connsiteY618" fmla="*/ 1063767 h 6858000"/>
              <a:gd name="connsiteX619" fmla="*/ 3002723 w 5362574"/>
              <a:gd name="connsiteY619" fmla="*/ 1043764 h 6858000"/>
              <a:gd name="connsiteX620" fmla="*/ 2989993 w 5362574"/>
              <a:gd name="connsiteY620" fmla="*/ 1021034 h 6858000"/>
              <a:gd name="connsiteX621" fmla="*/ 2979083 w 5362574"/>
              <a:gd name="connsiteY621" fmla="*/ 996485 h 6858000"/>
              <a:gd name="connsiteX622" fmla="*/ 2969991 w 5362574"/>
              <a:gd name="connsiteY622" fmla="*/ 970117 h 6858000"/>
              <a:gd name="connsiteX623" fmla="*/ 2961808 w 5362574"/>
              <a:gd name="connsiteY623" fmla="*/ 942840 h 6858000"/>
              <a:gd name="connsiteX624" fmla="*/ 2954534 w 5362574"/>
              <a:gd name="connsiteY624" fmla="*/ 915564 h 6858000"/>
              <a:gd name="connsiteX625" fmla="*/ 2947260 w 5362574"/>
              <a:gd name="connsiteY625" fmla="*/ 887378 h 6858000"/>
              <a:gd name="connsiteX626" fmla="*/ 2939077 w 5362574"/>
              <a:gd name="connsiteY626" fmla="*/ 861011 h 6858000"/>
              <a:gd name="connsiteX627" fmla="*/ 2929985 w 5362574"/>
              <a:gd name="connsiteY627" fmla="*/ 834643 h 6858000"/>
              <a:gd name="connsiteX628" fmla="*/ 2919075 w 5362574"/>
              <a:gd name="connsiteY628" fmla="*/ 810095 h 6858000"/>
              <a:gd name="connsiteX629" fmla="*/ 2905436 w 5362574"/>
              <a:gd name="connsiteY629" fmla="*/ 788274 h 6858000"/>
              <a:gd name="connsiteX630" fmla="*/ 2889071 w 5362574"/>
              <a:gd name="connsiteY630" fmla="*/ 768271 h 6858000"/>
              <a:gd name="connsiteX631" fmla="*/ 2869068 w 5362574"/>
              <a:gd name="connsiteY631" fmla="*/ 751905 h 6858000"/>
              <a:gd name="connsiteX632" fmla="*/ 2847246 w 5362574"/>
              <a:gd name="connsiteY632" fmla="*/ 738267 h 6858000"/>
              <a:gd name="connsiteX633" fmla="*/ 2822697 w 5362574"/>
              <a:gd name="connsiteY633" fmla="*/ 727356 h 6858000"/>
              <a:gd name="connsiteX634" fmla="*/ 2796330 w 5362574"/>
              <a:gd name="connsiteY634" fmla="*/ 718264 h 6858000"/>
              <a:gd name="connsiteX635" fmla="*/ 2769963 w 5362574"/>
              <a:gd name="connsiteY635" fmla="*/ 710081 h 6858000"/>
              <a:gd name="connsiteX636" fmla="*/ 2741777 w 5362574"/>
              <a:gd name="connsiteY636" fmla="*/ 702807 h 6858000"/>
              <a:gd name="connsiteX637" fmla="*/ 2714500 w 5362574"/>
              <a:gd name="connsiteY637" fmla="*/ 695533 h 6858000"/>
              <a:gd name="connsiteX638" fmla="*/ 2687224 w 5362574"/>
              <a:gd name="connsiteY638" fmla="*/ 687350 h 6858000"/>
              <a:gd name="connsiteX639" fmla="*/ 2660857 w 5362574"/>
              <a:gd name="connsiteY639" fmla="*/ 678258 h 6858000"/>
              <a:gd name="connsiteX640" fmla="*/ 2636308 w 5362574"/>
              <a:gd name="connsiteY640" fmla="*/ 667347 h 6858000"/>
              <a:gd name="connsiteX641" fmla="*/ 2613578 w 5362574"/>
              <a:gd name="connsiteY641" fmla="*/ 654619 h 6858000"/>
              <a:gd name="connsiteX642" fmla="*/ 2593575 w 5362574"/>
              <a:gd name="connsiteY642" fmla="*/ 638253 h 6858000"/>
              <a:gd name="connsiteX643" fmla="*/ 2572663 w 5362574"/>
              <a:gd name="connsiteY643" fmla="*/ 620068 h 6858000"/>
              <a:gd name="connsiteX644" fmla="*/ 2554478 w 5362574"/>
              <a:gd name="connsiteY644" fmla="*/ 599156 h 6858000"/>
              <a:gd name="connsiteX645" fmla="*/ 2537203 w 5362574"/>
              <a:gd name="connsiteY645" fmla="*/ 577335 h 6858000"/>
              <a:gd name="connsiteX646" fmla="*/ 2519928 w 5362574"/>
              <a:gd name="connsiteY646" fmla="*/ 554605 h 6858000"/>
              <a:gd name="connsiteX647" fmla="*/ 2502653 w 5362574"/>
              <a:gd name="connsiteY647" fmla="*/ 531874 h 6858000"/>
              <a:gd name="connsiteX648" fmla="*/ 2485378 w 5362574"/>
              <a:gd name="connsiteY648" fmla="*/ 510053 h 6858000"/>
              <a:gd name="connsiteX649" fmla="*/ 2466284 w 5362574"/>
              <a:gd name="connsiteY649" fmla="*/ 489141 h 6858000"/>
              <a:gd name="connsiteX650" fmla="*/ 2447190 w 5362574"/>
              <a:gd name="connsiteY650" fmla="*/ 470957 h 6858000"/>
              <a:gd name="connsiteX651" fmla="*/ 2425370 w 5362574"/>
              <a:gd name="connsiteY651" fmla="*/ 455500 h 6858000"/>
              <a:gd name="connsiteX652" fmla="*/ 2402639 w 5362574"/>
              <a:gd name="connsiteY652" fmla="*/ 443680 h 6858000"/>
              <a:gd name="connsiteX653" fmla="*/ 2375362 w 5362574"/>
              <a:gd name="connsiteY653" fmla="*/ 435497 h 6858000"/>
              <a:gd name="connsiteX654" fmla="*/ 2347176 w 5362574"/>
              <a:gd name="connsiteY654" fmla="*/ 431860 h 6858000"/>
              <a:gd name="connsiteX655" fmla="*/ 2318082 w 5362574"/>
              <a:gd name="connsiteY655" fmla="*/ 430951 h 6858000"/>
              <a:gd name="connsiteX656" fmla="*/ 2287168 w 5362574"/>
              <a:gd name="connsiteY656" fmla="*/ 433679 h 6858000"/>
              <a:gd name="connsiteX657" fmla="*/ 2256255 w 5362574"/>
              <a:gd name="connsiteY657" fmla="*/ 437316 h 6858000"/>
              <a:gd name="connsiteX658" fmla="*/ 2225341 w 5362574"/>
              <a:gd name="connsiteY658" fmla="*/ 441862 h 6858000"/>
              <a:gd name="connsiteX659" fmla="*/ 2194428 w 5362574"/>
              <a:gd name="connsiteY659" fmla="*/ 445499 h 6858000"/>
              <a:gd name="connsiteX660" fmla="*/ 2163514 w 5362574"/>
              <a:gd name="connsiteY660" fmla="*/ 447317 h 6858000"/>
              <a:gd name="connsiteX661" fmla="*/ 2133510 w 5362574"/>
              <a:gd name="connsiteY661" fmla="*/ 447317 h 6858000"/>
              <a:gd name="connsiteX662" fmla="*/ 2105325 w 5362574"/>
              <a:gd name="connsiteY662" fmla="*/ 443680 h 6858000"/>
              <a:gd name="connsiteX663" fmla="*/ 2076230 w 5362574"/>
              <a:gd name="connsiteY663" fmla="*/ 436406 h 6858000"/>
              <a:gd name="connsiteX664" fmla="*/ 2049862 w 5362574"/>
              <a:gd name="connsiteY664" fmla="*/ 425496 h 6858000"/>
              <a:gd name="connsiteX665" fmla="*/ 2022586 w 5362574"/>
              <a:gd name="connsiteY665" fmla="*/ 410948 h 6858000"/>
              <a:gd name="connsiteX666" fmla="*/ 1995310 w 5362574"/>
              <a:gd name="connsiteY666" fmla="*/ 396401 h 6858000"/>
              <a:gd name="connsiteX667" fmla="*/ 1968033 w 5362574"/>
              <a:gd name="connsiteY667" fmla="*/ 380035 h 6858000"/>
              <a:gd name="connsiteX668" fmla="*/ 1941665 w 5362574"/>
              <a:gd name="connsiteY668" fmla="*/ 364578 h 6858000"/>
              <a:gd name="connsiteX669" fmla="*/ 1913480 w 5362574"/>
              <a:gd name="connsiteY669" fmla="*/ 350940 h 6858000"/>
              <a:gd name="connsiteX670" fmla="*/ 1886203 w 5362574"/>
              <a:gd name="connsiteY670" fmla="*/ 340029 h 6858000"/>
              <a:gd name="connsiteX671" fmla="*/ 1858017 w 5362574"/>
              <a:gd name="connsiteY671" fmla="*/ 332755 h 6858000"/>
              <a:gd name="connsiteX672" fmla="*/ 0 w 5362574"/>
              <a:gd name="connsiteY672" fmla="*/ 0 h 6858000"/>
              <a:gd name="connsiteX673" fmla="*/ 321733 w 5362574"/>
              <a:gd name="connsiteY673" fmla="*/ 0 h 6858000"/>
              <a:gd name="connsiteX674" fmla="*/ 5362574 w 5362574"/>
              <a:gd name="connsiteY674" fmla="*/ 0 h 6858000"/>
              <a:gd name="connsiteX675" fmla="*/ 5362574 w 5362574"/>
              <a:gd name="connsiteY675" fmla="*/ 321733 h 6858000"/>
              <a:gd name="connsiteX676" fmla="*/ 5362574 w 5362574"/>
              <a:gd name="connsiteY676" fmla="*/ 3324991 h 6858000"/>
              <a:gd name="connsiteX677" fmla="*/ 5362574 w 5362574"/>
              <a:gd name="connsiteY677" fmla="*/ 3533009 h 6858000"/>
              <a:gd name="connsiteX678" fmla="*/ 5362574 w 5362574"/>
              <a:gd name="connsiteY678" fmla="*/ 6536267 h 6858000"/>
              <a:gd name="connsiteX679" fmla="*/ 5362574 w 5362574"/>
              <a:gd name="connsiteY679" fmla="*/ 6858000 h 6858000"/>
              <a:gd name="connsiteX680" fmla="*/ 5039976 w 5362574"/>
              <a:gd name="connsiteY680" fmla="*/ 6858000 h 6858000"/>
              <a:gd name="connsiteX681" fmla="*/ 2036080 w 5362574"/>
              <a:gd name="connsiteY681" fmla="*/ 6858000 h 6858000"/>
              <a:gd name="connsiteX682" fmla="*/ 1730 w 5362574"/>
              <a:gd name="connsiteY682" fmla="*/ 6858000 h 6858000"/>
              <a:gd name="connsiteX683" fmla="*/ 1730 w 5362574"/>
              <a:gd name="connsiteY683" fmla="*/ 6857999 h 6858000"/>
              <a:gd name="connsiteX684" fmla="*/ 0 w 5362574"/>
              <a:gd name="connsiteY684" fmla="*/ 6857999 h 6858000"/>
              <a:gd name="connsiteX685" fmla="*/ 0 w 5362574"/>
              <a:gd name="connsiteY685" fmla="*/ 3324991 h 6858000"/>
              <a:gd name="connsiteX686" fmla="*/ 0 w 5362574"/>
              <a:gd name="connsiteY686" fmla="*/ 184295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</a:cxnLst>
            <a:rect l="l" t="t" r="r" b="b"/>
            <a:pathLst>
              <a:path w="5362574" h="6858000">
                <a:moveTo>
                  <a:pt x="3540675" y="3541304"/>
                </a:moveTo>
                <a:lnTo>
                  <a:pt x="3511580" y="3544031"/>
                </a:lnTo>
                <a:lnTo>
                  <a:pt x="3483394" y="3551305"/>
                </a:lnTo>
                <a:lnTo>
                  <a:pt x="3456118" y="3562216"/>
                </a:lnTo>
                <a:lnTo>
                  <a:pt x="3427932" y="3575854"/>
                </a:lnTo>
                <a:lnTo>
                  <a:pt x="3401564" y="3591311"/>
                </a:lnTo>
                <a:lnTo>
                  <a:pt x="3374288" y="3607677"/>
                </a:lnTo>
                <a:lnTo>
                  <a:pt x="3347011" y="3622224"/>
                </a:lnTo>
                <a:lnTo>
                  <a:pt x="3319735" y="3636772"/>
                </a:lnTo>
                <a:lnTo>
                  <a:pt x="3292459" y="3647682"/>
                </a:lnTo>
                <a:lnTo>
                  <a:pt x="3264273" y="3654956"/>
                </a:lnTo>
                <a:lnTo>
                  <a:pt x="3236087" y="3658593"/>
                </a:lnTo>
                <a:lnTo>
                  <a:pt x="3206082" y="3658593"/>
                </a:lnTo>
                <a:lnTo>
                  <a:pt x="3175169" y="3656775"/>
                </a:lnTo>
                <a:lnTo>
                  <a:pt x="3144256" y="3653138"/>
                </a:lnTo>
                <a:lnTo>
                  <a:pt x="3113342" y="3648592"/>
                </a:lnTo>
                <a:lnTo>
                  <a:pt x="3082428" y="3644955"/>
                </a:lnTo>
                <a:lnTo>
                  <a:pt x="3051515" y="3642227"/>
                </a:lnTo>
                <a:lnTo>
                  <a:pt x="3022420" y="3643136"/>
                </a:lnTo>
                <a:lnTo>
                  <a:pt x="2994234" y="3646773"/>
                </a:lnTo>
                <a:lnTo>
                  <a:pt x="2966958" y="3654956"/>
                </a:lnTo>
                <a:lnTo>
                  <a:pt x="2944228" y="3666776"/>
                </a:lnTo>
                <a:lnTo>
                  <a:pt x="2922406" y="3682233"/>
                </a:lnTo>
                <a:lnTo>
                  <a:pt x="2903313" y="3700417"/>
                </a:lnTo>
                <a:lnTo>
                  <a:pt x="2884219" y="3721329"/>
                </a:lnTo>
                <a:lnTo>
                  <a:pt x="2866944" y="3743150"/>
                </a:lnTo>
                <a:lnTo>
                  <a:pt x="2849669" y="3765881"/>
                </a:lnTo>
                <a:lnTo>
                  <a:pt x="2832394" y="3788611"/>
                </a:lnTo>
                <a:lnTo>
                  <a:pt x="2815118" y="3810432"/>
                </a:lnTo>
                <a:lnTo>
                  <a:pt x="2796934" y="3831344"/>
                </a:lnTo>
                <a:lnTo>
                  <a:pt x="2776022" y="3849529"/>
                </a:lnTo>
                <a:lnTo>
                  <a:pt x="2756019" y="3865895"/>
                </a:lnTo>
                <a:lnTo>
                  <a:pt x="2733289" y="3878623"/>
                </a:lnTo>
                <a:lnTo>
                  <a:pt x="2708740" y="3889534"/>
                </a:lnTo>
                <a:lnTo>
                  <a:pt x="2682373" y="3898626"/>
                </a:lnTo>
                <a:lnTo>
                  <a:pt x="2655096" y="3906809"/>
                </a:lnTo>
                <a:lnTo>
                  <a:pt x="2627820" y="3914083"/>
                </a:lnTo>
                <a:lnTo>
                  <a:pt x="2599634" y="3921357"/>
                </a:lnTo>
                <a:lnTo>
                  <a:pt x="2573267" y="3929540"/>
                </a:lnTo>
                <a:lnTo>
                  <a:pt x="2546899" y="3938632"/>
                </a:lnTo>
                <a:lnTo>
                  <a:pt x="2522351" y="3949543"/>
                </a:lnTo>
                <a:lnTo>
                  <a:pt x="2500529" y="3963181"/>
                </a:lnTo>
                <a:lnTo>
                  <a:pt x="2480526" y="3979547"/>
                </a:lnTo>
                <a:lnTo>
                  <a:pt x="2464160" y="3999550"/>
                </a:lnTo>
                <a:lnTo>
                  <a:pt x="2450522" y="4021371"/>
                </a:lnTo>
                <a:lnTo>
                  <a:pt x="2439611" y="4045919"/>
                </a:lnTo>
                <a:lnTo>
                  <a:pt x="2430520" y="4072287"/>
                </a:lnTo>
                <a:lnTo>
                  <a:pt x="2422337" y="4098654"/>
                </a:lnTo>
                <a:lnTo>
                  <a:pt x="2415063" y="4126840"/>
                </a:lnTo>
                <a:lnTo>
                  <a:pt x="2407789" y="4154116"/>
                </a:lnTo>
                <a:lnTo>
                  <a:pt x="2399606" y="4181393"/>
                </a:lnTo>
                <a:lnTo>
                  <a:pt x="2390514" y="4207761"/>
                </a:lnTo>
                <a:lnTo>
                  <a:pt x="2379603" y="4232310"/>
                </a:lnTo>
                <a:lnTo>
                  <a:pt x="2366874" y="4255040"/>
                </a:lnTo>
                <a:lnTo>
                  <a:pt x="2350509" y="4275043"/>
                </a:lnTo>
                <a:lnTo>
                  <a:pt x="2332324" y="4295955"/>
                </a:lnTo>
                <a:lnTo>
                  <a:pt x="2311412" y="4314139"/>
                </a:lnTo>
                <a:lnTo>
                  <a:pt x="2288681" y="4331414"/>
                </a:lnTo>
                <a:lnTo>
                  <a:pt x="2265951" y="4348689"/>
                </a:lnTo>
                <a:lnTo>
                  <a:pt x="2243221" y="4365964"/>
                </a:lnTo>
                <a:lnTo>
                  <a:pt x="2221399" y="4383240"/>
                </a:lnTo>
                <a:lnTo>
                  <a:pt x="2200487" y="4402333"/>
                </a:lnTo>
                <a:lnTo>
                  <a:pt x="2182303" y="4421427"/>
                </a:lnTo>
                <a:lnTo>
                  <a:pt x="2166847" y="4443248"/>
                </a:lnTo>
                <a:lnTo>
                  <a:pt x="2155027" y="4465978"/>
                </a:lnTo>
                <a:lnTo>
                  <a:pt x="2146844" y="4493255"/>
                </a:lnTo>
                <a:lnTo>
                  <a:pt x="2143207" y="4521441"/>
                </a:lnTo>
                <a:lnTo>
                  <a:pt x="2142297" y="4550536"/>
                </a:lnTo>
                <a:lnTo>
                  <a:pt x="2145025" y="4581449"/>
                </a:lnTo>
                <a:lnTo>
                  <a:pt x="2148662" y="4612362"/>
                </a:lnTo>
                <a:lnTo>
                  <a:pt x="2153208" y="4643276"/>
                </a:lnTo>
                <a:lnTo>
                  <a:pt x="2156845" y="4674189"/>
                </a:lnTo>
                <a:lnTo>
                  <a:pt x="2158664" y="4705103"/>
                </a:lnTo>
                <a:lnTo>
                  <a:pt x="2158664" y="4735107"/>
                </a:lnTo>
                <a:lnTo>
                  <a:pt x="2155027" y="4763293"/>
                </a:lnTo>
                <a:lnTo>
                  <a:pt x="2147753" y="4791478"/>
                </a:lnTo>
                <a:lnTo>
                  <a:pt x="2136842" y="4817846"/>
                </a:lnTo>
                <a:lnTo>
                  <a:pt x="2123204" y="4845122"/>
                </a:lnTo>
                <a:lnTo>
                  <a:pt x="2107747" y="4872399"/>
                </a:lnTo>
                <a:lnTo>
                  <a:pt x="2091382" y="4899675"/>
                </a:lnTo>
                <a:lnTo>
                  <a:pt x="2075925" y="4926043"/>
                </a:lnTo>
                <a:lnTo>
                  <a:pt x="2062286" y="4954229"/>
                </a:lnTo>
                <a:lnTo>
                  <a:pt x="2051376" y="4981505"/>
                </a:lnTo>
                <a:lnTo>
                  <a:pt x="2044102" y="5009691"/>
                </a:lnTo>
                <a:lnTo>
                  <a:pt x="2041375" y="5038786"/>
                </a:lnTo>
                <a:lnTo>
                  <a:pt x="2044102" y="5067880"/>
                </a:lnTo>
                <a:lnTo>
                  <a:pt x="2051376" y="5096066"/>
                </a:lnTo>
                <a:lnTo>
                  <a:pt x="2062286" y="5123343"/>
                </a:lnTo>
                <a:lnTo>
                  <a:pt x="2075925" y="5151528"/>
                </a:lnTo>
                <a:lnTo>
                  <a:pt x="2091382" y="5177896"/>
                </a:lnTo>
                <a:lnTo>
                  <a:pt x="2107747" y="5205173"/>
                </a:lnTo>
                <a:lnTo>
                  <a:pt x="2123204" y="5232449"/>
                </a:lnTo>
                <a:lnTo>
                  <a:pt x="2136842" y="5259725"/>
                </a:lnTo>
                <a:lnTo>
                  <a:pt x="2147753" y="5286093"/>
                </a:lnTo>
                <a:lnTo>
                  <a:pt x="2155027" y="5314279"/>
                </a:lnTo>
                <a:lnTo>
                  <a:pt x="2158664" y="5342464"/>
                </a:lnTo>
                <a:lnTo>
                  <a:pt x="2158664" y="5372469"/>
                </a:lnTo>
                <a:lnTo>
                  <a:pt x="2156845" y="5403382"/>
                </a:lnTo>
                <a:lnTo>
                  <a:pt x="2153208" y="5434295"/>
                </a:lnTo>
                <a:lnTo>
                  <a:pt x="2148662" y="5465209"/>
                </a:lnTo>
                <a:lnTo>
                  <a:pt x="2145025" y="5496122"/>
                </a:lnTo>
                <a:lnTo>
                  <a:pt x="2142297" y="5527035"/>
                </a:lnTo>
                <a:lnTo>
                  <a:pt x="2143207" y="5556131"/>
                </a:lnTo>
                <a:lnTo>
                  <a:pt x="2146844" y="5584317"/>
                </a:lnTo>
                <a:lnTo>
                  <a:pt x="2155027" y="5611593"/>
                </a:lnTo>
                <a:lnTo>
                  <a:pt x="2166847" y="5634323"/>
                </a:lnTo>
                <a:lnTo>
                  <a:pt x="2182303" y="5656145"/>
                </a:lnTo>
                <a:lnTo>
                  <a:pt x="2200487" y="5675238"/>
                </a:lnTo>
                <a:lnTo>
                  <a:pt x="2221399" y="5694331"/>
                </a:lnTo>
                <a:lnTo>
                  <a:pt x="2243221" y="5711607"/>
                </a:lnTo>
                <a:lnTo>
                  <a:pt x="2265951" y="5728882"/>
                </a:lnTo>
                <a:lnTo>
                  <a:pt x="2288681" y="5746157"/>
                </a:lnTo>
                <a:lnTo>
                  <a:pt x="2311412" y="5763432"/>
                </a:lnTo>
                <a:lnTo>
                  <a:pt x="2332324" y="5781616"/>
                </a:lnTo>
                <a:lnTo>
                  <a:pt x="2350509" y="5802528"/>
                </a:lnTo>
                <a:lnTo>
                  <a:pt x="2366874" y="5822531"/>
                </a:lnTo>
                <a:lnTo>
                  <a:pt x="2379603" y="5845261"/>
                </a:lnTo>
                <a:lnTo>
                  <a:pt x="2390514" y="5869810"/>
                </a:lnTo>
                <a:lnTo>
                  <a:pt x="2399606" y="5896178"/>
                </a:lnTo>
                <a:lnTo>
                  <a:pt x="2407789" y="5923455"/>
                </a:lnTo>
                <a:lnTo>
                  <a:pt x="2415063" y="5950731"/>
                </a:lnTo>
                <a:lnTo>
                  <a:pt x="2422337" y="5978917"/>
                </a:lnTo>
                <a:lnTo>
                  <a:pt x="2430520" y="6005284"/>
                </a:lnTo>
                <a:lnTo>
                  <a:pt x="2439611" y="6031651"/>
                </a:lnTo>
                <a:lnTo>
                  <a:pt x="2450522" y="6056200"/>
                </a:lnTo>
                <a:lnTo>
                  <a:pt x="2464160" y="6078022"/>
                </a:lnTo>
                <a:lnTo>
                  <a:pt x="2480526" y="6098024"/>
                </a:lnTo>
                <a:lnTo>
                  <a:pt x="2500529" y="6114390"/>
                </a:lnTo>
                <a:lnTo>
                  <a:pt x="2522351" y="6128028"/>
                </a:lnTo>
                <a:lnTo>
                  <a:pt x="2546899" y="6138939"/>
                </a:lnTo>
                <a:lnTo>
                  <a:pt x="2573267" y="6148031"/>
                </a:lnTo>
                <a:lnTo>
                  <a:pt x="2599634" y="6156214"/>
                </a:lnTo>
                <a:lnTo>
                  <a:pt x="2627820" y="6163488"/>
                </a:lnTo>
                <a:lnTo>
                  <a:pt x="2655096" y="6170762"/>
                </a:lnTo>
                <a:lnTo>
                  <a:pt x="2682373" y="6178945"/>
                </a:lnTo>
                <a:lnTo>
                  <a:pt x="2708740" y="6188037"/>
                </a:lnTo>
                <a:lnTo>
                  <a:pt x="2733289" y="6198948"/>
                </a:lnTo>
                <a:lnTo>
                  <a:pt x="2756019" y="6211676"/>
                </a:lnTo>
                <a:lnTo>
                  <a:pt x="2776022" y="6228042"/>
                </a:lnTo>
                <a:lnTo>
                  <a:pt x="2796934" y="6246227"/>
                </a:lnTo>
                <a:lnTo>
                  <a:pt x="2815118" y="6267139"/>
                </a:lnTo>
                <a:lnTo>
                  <a:pt x="2832394" y="6288960"/>
                </a:lnTo>
                <a:lnTo>
                  <a:pt x="2849669" y="6311690"/>
                </a:lnTo>
                <a:lnTo>
                  <a:pt x="2866944" y="6334421"/>
                </a:lnTo>
                <a:lnTo>
                  <a:pt x="2884219" y="6356242"/>
                </a:lnTo>
                <a:lnTo>
                  <a:pt x="2903313" y="6377154"/>
                </a:lnTo>
                <a:lnTo>
                  <a:pt x="2922406" y="6395338"/>
                </a:lnTo>
                <a:lnTo>
                  <a:pt x="2944228" y="6410795"/>
                </a:lnTo>
                <a:lnTo>
                  <a:pt x="2966958" y="6422615"/>
                </a:lnTo>
                <a:lnTo>
                  <a:pt x="2994234" y="6430798"/>
                </a:lnTo>
                <a:lnTo>
                  <a:pt x="3022420" y="6434435"/>
                </a:lnTo>
                <a:lnTo>
                  <a:pt x="3051515" y="6435344"/>
                </a:lnTo>
                <a:lnTo>
                  <a:pt x="3082428" y="6432616"/>
                </a:lnTo>
                <a:lnTo>
                  <a:pt x="3113342" y="6428980"/>
                </a:lnTo>
                <a:lnTo>
                  <a:pt x="3144256" y="6424433"/>
                </a:lnTo>
                <a:lnTo>
                  <a:pt x="3175169" y="6420797"/>
                </a:lnTo>
                <a:lnTo>
                  <a:pt x="3206082" y="6418978"/>
                </a:lnTo>
                <a:lnTo>
                  <a:pt x="3236087" y="6418978"/>
                </a:lnTo>
                <a:lnTo>
                  <a:pt x="3264273" y="6422615"/>
                </a:lnTo>
                <a:lnTo>
                  <a:pt x="3292459" y="6429889"/>
                </a:lnTo>
                <a:lnTo>
                  <a:pt x="3319735" y="6440799"/>
                </a:lnTo>
                <a:lnTo>
                  <a:pt x="3347011" y="6455347"/>
                </a:lnTo>
                <a:lnTo>
                  <a:pt x="3374288" y="6469895"/>
                </a:lnTo>
                <a:lnTo>
                  <a:pt x="3401564" y="6486260"/>
                </a:lnTo>
                <a:lnTo>
                  <a:pt x="3427932" y="6501717"/>
                </a:lnTo>
                <a:lnTo>
                  <a:pt x="3456118" y="6515355"/>
                </a:lnTo>
                <a:lnTo>
                  <a:pt x="3483394" y="6526266"/>
                </a:lnTo>
                <a:lnTo>
                  <a:pt x="3511580" y="6533540"/>
                </a:lnTo>
                <a:lnTo>
                  <a:pt x="3540675" y="6536267"/>
                </a:lnTo>
                <a:lnTo>
                  <a:pt x="3569769" y="6533540"/>
                </a:lnTo>
                <a:lnTo>
                  <a:pt x="3597955" y="6526266"/>
                </a:lnTo>
                <a:lnTo>
                  <a:pt x="3625232" y="6515355"/>
                </a:lnTo>
                <a:lnTo>
                  <a:pt x="3653417" y="6501717"/>
                </a:lnTo>
                <a:lnTo>
                  <a:pt x="3679785" y="6486260"/>
                </a:lnTo>
                <a:lnTo>
                  <a:pt x="3707062" y="6469895"/>
                </a:lnTo>
                <a:lnTo>
                  <a:pt x="3734338" y="6455347"/>
                </a:lnTo>
                <a:lnTo>
                  <a:pt x="3761614" y="6440799"/>
                </a:lnTo>
                <a:lnTo>
                  <a:pt x="3787982" y="6429889"/>
                </a:lnTo>
                <a:lnTo>
                  <a:pt x="3817077" y="6422615"/>
                </a:lnTo>
                <a:lnTo>
                  <a:pt x="3845262" y="6418978"/>
                </a:lnTo>
                <a:lnTo>
                  <a:pt x="3875267" y="6418978"/>
                </a:lnTo>
                <a:lnTo>
                  <a:pt x="3906180" y="6420797"/>
                </a:lnTo>
                <a:lnTo>
                  <a:pt x="3937093" y="6424433"/>
                </a:lnTo>
                <a:lnTo>
                  <a:pt x="3968007" y="6428980"/>
                </a:lnTo>
                <a:lnTo>
                  <a:pt x="3998921" y="6432616"/>
                </a:lnTo>
                <a:lnTo>
                  <a:pt x="4029834" y="6435344"/>
                </a:lnTo>
                <a:lnTo>
                  <a:pt x="4058929" y="6434435"/>
                </a:lnTo>
                <a:lnTo>
                  <a:pt x="4087115" y="6430798"/>
                </a:lnTo>
                <a:lnTo>
                  <a:pt x="4114391" y="6422615"/>
                </a:lnTo>
                <a:lnTo>
                  <a:pt x="4137122" y="6410795"/>
                </a:lnTo>
                <a:lnTo>
                  <a:pt x="4158943" y="6395338"/>
                </a:lnTo>
                <a:lnTo>
                  <a:pt x="4178037" y="6377154"/>
                </a:lnTo>
                <a:lnTo>
                  <a:pt x="4197130" y="6356242"/>
                </a:lnTo>
                <a:lnTo>
                  <a:pt x="4214405" y="6334421"/>
                </a:lnTo>
                <a:lnTo>
                  <a:pt x="4231680" y="6311690"/>
                </a:lnTo>
                <a:lnTo>
                  <a:pt x="4248955" y="6288960"/>
                </a:lnTo>
                <a:lnTo>
                  <a:pt x="4266231" y="6267139"/>
                </a:lnTo>
                <a:lnTo>
                  <a:pt x="4284415" y="6246227"/>
                </a:lnTo>
                <a:lnTo>
                  <a:pt x="4305327" y="6228042"/>
                </a:lnTo>
                <a:lnTo>
                  <a:pt x="4325330" y="6211676"/>
                </a:lnTo>
                <a:lnTo>
                  <a:pt x="4348060" y="6198948"/>
                </a:lnTo>
                <a:lnTo>
                  <a:pt x="4372609" y="6188037"/>
                </a:lnTo>
                <a:lnTo>
                  <a:pt x="4398976" y="6178945"/>
                </a:lnTo>
                <a:lnTo>
                  <a:pt x="4426253" y="6170762"/>
                </a:lnTo>
                <a:lnTo>
                  <a:pt x="4453530" y="6163488"/>
                </a:lnTo>
                <a:lnTo>
                  <a:pt x="4481715" y="6156214"/>
                </a:lnTo>
                <a:lnTo>
                  <a:pt x="4508082" y="6148031"/>
                </a:lnTo>
                <a:lnTo>
                  <a:pt x="4534450" y="6138939"/>
                </a:lnTo>
                <a:lnTo>
                  <a:pt x="4558998" y="6128028"/>
                </a:lnTo>
                <a:lnTo>
                  <a:pt x="4580820" y="6114390"/>
                </a:lnTo>
                <a:lnTo>
                  <a:pt x="4600823" y="6098024"/>
                </a:lnTo>
                <a:lnTo>
                  <a:pt x="4617189" y="6078022"/>
                </a:lnTo>
                <a:lnTo>
                  <a:pt x="4630827" y="6056200"/>
                </a:lnTo>
                <a:lnTo>
                  <a:pt x="4641738" y="6031651"/>
                </a:lnTo>
                <a:lnTo>
                  <a:pt x="4650829" y="6005284"/>
                </a:lnTo>
                <a:lnTo>
                  <a:pt x="4659012" y="5978917"/>
                </a:lnTo>
                <a:lnTo>
                  <a:pt x="4666286" y="5950731"/>
                </a:lnTo>
                <a:lnTo>
                  <a:pt x="4673560" y="5923455"/>
                </a:lnTo>
                <a:lnTo>
                  <a:pt x="4681743" y="5896178"/>
                </a:lnTo>
                <a:lnTo>
                  <a:pt x="4690835" y="5869810"/>
                </a:lnTo>
                <a:lnTo>
                  <a:pt x="4701746" y="5845261"/>
                </a:lnTo>
                <a:lnTo>
                  <a:pt x="4714475" y="5822531"/>
                </a:lnTo>
                <a:lnTo>
                  <a:pt x="4730841" y="5802528"/>
                </a:lnTo>
                <a:lnTo>
                  <a:pt x="4749025" y="5781616"/>
                </a:lnTo>
                <a:lnTo>
                  <a:pt x="4769937" y="5763432"/>
                </a:lnTo>
                <a:lnTo>
                  <a:pt x="4791759" y="5746157"/>
                </a:lnTo>
                <a:lnTo>
                  <a:pt x="4815398" y="5728882"/>
                </a:lnTo>
                <a:lnTo>
                  <a:pt x="4838128" y="5711607"/>
                </a:lnTo>
                <a:lnTo>
                  <a:pt x="4859950" y="5694331"/>
                </a:lnTo>
                <a:lnTo>
                  <a:pt x="4880862" y="5675238"/>
                </a:lnTo>
                <a:lnTo>
                  <a:pt x="4899046" y="5656145"/>
                </a:lnTo>
                <a:lnTo>
                  <a:pt x="4914503" y="5634323"/>
                </a:lnTo>
                <a:lnTo>
                  <a:pt x="4926323" y="5611593"/>
                </a:lnTo>
                <a:lnTo>
                  <a:pt x="4934506" y="5584317"/>
                </a:lnTo>
                <a:lnTo>
                  <a:pt x="4938142" y="5556131"/>
                </a:lnTo>
                <a:lnTo>
                  <a:pt x="4939052" y="5527035"/>
                </a:lnTo>
                <a:lnTo>
                  <a:pt x="4936324" y="5496122"/>
                </a:lnTo>
                <a:lnTo>
                  <a:pt x="4932688" y="5465209"/>
                </a:lnTo>
                <a:lnTo>
                  <a:pt x="4928141" y="5434295"/>
                </a:lnTo>
                <a:lnTo>
                  <a:pt x="4924505" y="5403382"/>
                </a:lnTo>
                <a:lnTo>
                  <a:pt x="4922686" y="5372469"/>
                </a:lnTo>
                <a:lnTo>
                  <a:pt x="4922686" y="5342464"/>
                </a:lnTo>
                <a:lnTo>
                  <a:pt x="4926323" y="5314279"/>
                </a:lnTo>
                <a:lnTo>
                  <a:pt x="4933596" y="5286093"/>
                </a:lnTo>
                <a:lnTo>
                  <a:pt x="4944507" y="5259725"/>
                </a:lnTo>
                <a:lnTo>
                  <a:pt x="4959055" y="5232449"/>
                </a:lnTo>
                <a:lnTo>
                  <a:pt x="4973602" y="5205173"/>
                </a:lnTo>
                <a:lnTo>
                  <a:pt x="4989968" y="5177896"/>
                </a:lnTo>
                <a:lnTo>
                  <a:pt x="5005425" y="5151528"/>
                </a:lnTo>
                <a:lnTo>
                  <a:pt x="5019063" y="5123343"/>
                </a:lnTo>
                <a:lnTo>
                  <a:pt x="5029973" y="5096066"/>
                </a:lnTo>
                <a:lnTo>
                  <a:pt x="5037247" y="5067880"/>
                </a:lnTo>
                <a:lnTo>
                  <a:pt x="5039975" y="5038786"/>
                </a:lnTo>
                <a:lnTo>
                  <a:pt x="5037247" y="5009691"/>
                </a:lnTo>
                <a:lnTo>
                  <a:pt x="5029973" y="4981505"/>
                </a:lnTo>
                <a:lnTo>
                  <a:pt x="5019063" y="4954229"/>
                </a:lnTo>
                <a:lnTo>
                  <a:pt x="5005425" y="4926043"/>
                </a:lnTo>
                <a:lnTo>
                  <a:pt x="4989968" y="4899675"/>
                </a:lnTo>
                <a:lnTo>
                  <a:pt x="4973602" y="4872399"/>
                </a:lnTo>
                <a:lnTo>
                  <a:pt x="4959055" y="4845122"/>
                </a:lnTo>
                <a:lnTo>
                  <a:pt x="4944507" y="4817846"/>
                </a:lnTo>
                <a:lnTo>
                  <a:pt x="4933596" y="4791478"/>
                </a:lnTo>
                <a:lnTo>
                  <a:pt x="4926323" y="4763293"/>
                </a:lnTo>
                <a:lnTo>
                  <a:pt x="4922686" y="4735107"/>
                </a:lnTo>
                <a:lnTo>
                  <a:pt x="4922686" y="4705103"/>
                </a:lnTo>
                <a:lnTo>
                  <a:pt x="4924505" y="4674189"/>
                </a:lnTo>
                <a:lnTo>
                  <a:pt x="4928141" y="4643276"/>
                </a:lnTo>
                <a:lnTo>
                  <a:pt x="4932688" y="4612362"/>
                </a:lnTo>
                <a:lnTo>
                  <a:pt x="4936324" y="4581449"/>
                </a:lnTo>
                <a:lnTo>
                  <a:pt x="4939052" y="4550536"/>
                </a:lnTo>
                <a:lnTo>
                  <a:pt x="4938142" y="4521441"/>
                </a:lnTo>
                <a:lnTo>
                  <a:pt x="4934506" y="4493255"/>
                </a:lnTo>
                <a:lnTo>
                  <a:pt x="4926323" y="4465978"/>
                </a:lnTo>
                <a:lnTo>
                  <a:pt x="4914503" y="4443248"/>
                </a:lnTo>
                <a:lnTo>
                  <a:pt x="4899046" y="4421427"/>
                </a:lnTo>
                <a:lnTo>
                  <a:pt x="4880862" y="4402333"/>
                </a:lnTo>
                <a:lnTo>
                  <a:pt x="4859950" y="4383240"/>
                </a:lnTo>
                <a:lnTo>
                  <a:pt x="4838128" y="4365964"/>
                </a:lnTo>
                <a:lnTo>
                  <a:pt x="4815398" y="4348689"/>
                </a:lnTo>
                <a:lnTo>
                  <a:pt x="4791759" y="4331414"/>
                </a:lnTo>
                <a:lnTo>
                  <a:pt x="4769937" y="4314139"/>
                </a:lnTo>
                <a:lnTo>
                  <a:pt x="4749025" y="4295955"/>
                </a:lnTo>
                <a:lnTo>
                  <a:pt x="4730841" y="4275043"/>
                </a:lnTo>
                <a:lnTo>
                  <a:pt x="4714475" y="4255040"/>
                </a:lnTo>
                <a:lnTo>
                  <a:pt x="4701746" y="4232310"/>
                </a:lnTo>
                <a:lnTo>
                  <a:pt x="4690835" y="4207761"/>
                </a:lnTo>
                <a:lnTo>
                  <a:pt x="4681743" y="4181393"/>
                </a:lnTo>
                <a:lnTo>
                  <a:pt x="4673560" y="4154116"/>
                </a:lnTo>
                <a:lnTo>
                  <a:pt x="4666286" y="4126840"/>
                </a:lnTo>
                <a:lnTo>
                  <a:pt x="4659012" y="4098654"/>
                </a:lnTo>
                <a:lnTo>
                  <a:pt x="4650829" y="4072287"/>
                </a:lnTo>
                <a:lnTo>
                  <a:pt x="4641738" y="4045919"/>
                </a:lnTo>
                <a:lnTo>
                  <a:pt x="4630827" y="4021371"/>
                </a:lnTo>
                <a:lnTo>
                  <a:pt x="4617189" y="3999550"/>
                </a:lnTo>
                <a:lnTo>
                  <a:pt x="4600823" y="3979547"/>
                </a:lnTo>
                <a:lnTo>
                  <a:pt x="4580820" y="3963181"/>
                </a:lnTo>
                <a:lnTo>
                  <a:pt x="4558998" y="3949543"/>
                </a:lnTo>
                <a:lnTo>
                  <a:pt x="4534450" y="3938632"/>
                </a:lnTo>
                <a:lnTo>
                  <a:pt x="4508082" y="3929540"/>
                </a:lnTo>
                <a:lnTo>
                  <a:pt x="4481715" y="3921357"/>
                </a:lnTo>
                <a:lnTo>
                  <a:pt x="4453530" y="3914083"/>
                </a:lnTo>
                <a:lnTo>
                  <a:pt x="4426253" y="3906809"/>
                </a:lnTo>
                <a:lnTo>
                  <a:pt x="4398976" y="3898626"/>
                </a:lnTo>
                <a:lnTo>
                  <a:pt x="4372609" y="3889534"/>
                </a:lnTo>
                <a:lnTo>
                  <a:pt x="4348060" y="3878623"/>
                </a:lnTo>
                <a:lnTo>
                  <a:pt x="4325330" y="3865895"/>
                </a:lnTo>
                <a:lnTo>
                  <a:pt x="4305327" y="3849529"/>
                </a:lnTo>
                <a:lnTo>
                  <a:pt x="4284415" y="3831344"/>
                </a:lnTo>
                <a:lnTo>
                  <a:pt x="4266231" y="3810432"/>
                </a:lnTo>
                <a:lnTo>
                  <a:pt x="4248955" y="3788611"/>
                </a:lnTo>
                <a:lnTo>
                  <a:pt x="4231680" y="3765881"/>
                </a:lnTo>
                <a:lnTo>
                  <a:pt x="4214405" y="3743150"/>
                </a:lnTo>
                <a:lnTo>
                  <a:pt x="4197130" y="3721329"/>
                </a:lnTo>
                <a:lnTo>
                  <a:pt x="4178037" y="3700417"/>
                </a:lnTo>
                <a:lnTo>
                  <a:pt x="4158943" y="3682233"/>
                </a:lnTo>
                <a:lnTo>
                  <a:pt x="4137122" y="3666776"/>
                </a:lnTo>
                <a:lnTo>
                  <a:pt x="4114391" y="3654956"/>
                </a:lnTo>
                <a:lnTo>
                  <a:pt x="4087115" y="3646773"/>
                </a:lnTo>
                <a:lnTo>
                  <a:pt x="4058929" y="3643136"/>
                </a:lnTo>
                <a:lnTo>
                  <a:pt x="4029834" y="3642227"/>
                </a:lnTo>
                <a:lnTo>
                  <a:pt x="3998921" y="3644955"/>
                </a:lnTo>
                <a:lnTo>
                  <a:pt x="3968007" y="3648592"/>
                </a:lnTo>
                <a:lnTo>
                  <a:pt x="3937093" y="3653138"/>
                </a:lnTo>
                <a:lnTo>
                  <a:pt x="3906180" y="3656775"/>
                </a:lnTo>
                <a:lnTo>
                  <a:pt x="3875267" y="3658593"/>
                </a:lnTo>
                <a:lnTo>
                  <a:pt x="3845262" y="3658593"/>
                </a:lnTo>
                <a:lnTo>
                  <a:pt x="3817077" y="3654956"/>
                </a:lnTo>
                <a:lnTo>
                  <a:pt x="3787982" y="3647682"/>
                </a:lnTo>
                <a:lnTo>
                  <a:pt x="3761614" y="3636772"/>
                </a:lnTo>
                <a:lnTo>
                  <a:pt x="3734338" y="3622224"/>
                </a:lnTo>
                <a:lnTo>
                  <a:pt x="3707062" y="3607677"/>
                </a:lnTo>
                <a:lnTo>
                  <a:pt x="3679785" y="3591311"/>
                </a:lnTo>
                <a:lnTo>
                  <a:pt x="3653417" y="3575854"/>
                </a:lnTo>
                <a:lnTo>
                  <a:pt x="3625232" y="3562216"/>
                </a:lnTo>
                <a:lnTo>
                  <a:pt x="3597955" y="3551305"/>
                </a:lnTo>
                <a:lnTo>
                  <a:pt x="3569769" y="3544031"/>
                </a:lnTo>
                <a:close/>
                <a:moveTo>
                  <a:pt x="1828923" y="330028"/>
                </a:moveTo>
                <a:lnTo>
                  <a:pt x="1799828" y="332755"/>
                </a:lnTo>
                <a:lnTo>
                  <a:pt x="1771642" y="340029"/>
                </a:lnTo>
                <a:lnTo>
                  <a:pt x="1744366" y="350940"/>
                </a:lnTo>
                <a:lnTo>
                  <a:pt x="1716180" y="364578"/>
                </a:lnTo>
                <a:lnTo>
                  <a:pt x="1689812" y="380035"/>
                </a:lnTo>
                <a:lnTo>
                  <a:pt x="1662536" y="396401"/>
                </a:lnTo>
                <a:lnTo>
                  <a:pt x="1635259" y="410948"/>
                </a:lnTo>
                <a:lnTo>
                  <a:pt x="1607983" y="425496"/>
                </a:lnTo>
                <a:lnTo>
                  <a:pt x="1580707" y="436406"/>
                </a:lnTo>
                <a:lnTo>
                  <a:pt x="1552521" y="443680"/>
                </a:lnTo>
                <a:lnTo>
                  <a:pt x="1524335" y="447317"/>
                </a:lnTo>
                <a:lnTo>
                  <a:pt x="1494330" y="447317"/>
                </a:lnTo>
                <a:lnTo>
                  <a:pt x="1463417" y="445499"/>
                </a:lnTo>
                <a:lnTo>
                  <a:pt x="1432504" y="441862"/>
                </a:lnTo>
                <a:lnTo>
                  <a:pt x="1401590" y="437316"/>
                </a:lnTo>
                <a:lnTo>
                  <a:pt x="1370676" y="433679"/>
                </a:lnTo>
                <a:lnTo>
                  <a:pt x="1339763" y="430951"/>
                </a:lnTo>
                <a:lnTo>
                  <a:pt x="1310669" y="431860"/>
                </a:lnTo>
                <a:lnTo>
                  <a:pt x="1282483" y="435497"/>
                </a:lnTo>
                <a:lnTo>
                  <a:pt x="1255206" y="443680"/>
                </a:lnTo>
                <a:lnTo>
                  <a:pt x="1232476" y="455500"/>
                </a:lnTo>
                <a:lnTo>
                  <a:pt x="1210654" y="470957"/>
                </a:lnTo>
                <a:lnTo>
                  <a:pt x="1191561" y="489141"/>
                </a:lnTo>
                <a:lnTo>
                  <a:pt x="1172467" y="510053"/>
                </a:lnTo>
                <a:lnTo>
                  <a:pt x="1155192" y="531874"/>
                </a:lnTo>
                <a:lnTo>
                  <a:pt x="1137917" y="554605"/>
                </a:lnTo>
                <a:lnTo>
                  <a:pt x="1120642" y="577335"/>
                </a:lnTo>
                <a:lnTo>
                  <a:pt x="1103367" y="599156"/>
                </a:lnTo>
                <a:lnTo>
                  <a:pt x="1085182" y="620068"/>
                </a:lnTo>
                <a:lnTo>
                  <a:pt x="1064270" y="638253"/>
                </a:lnTo>
                <a:lnTo>
                  <a:pt x="1044267" y="654619"/>
                </a:lnTo>
                <a:lnTo>
                  <a:pt x="1021537" y="667347"/>
                </a:lnTo>
                <a:lnTo>
                  <a:pt x="996988" y="678258"/>
                </a:lnTo>
                <a:lnTo>
                  <a:pt x="970621" y="687350"/>
                </a:lnTo>
                <a:lnTo>
                  <a:pt x="943344" y="695533"/>
                </a:lnTo>
                <a:lnTo>
                  <a:pt x="916068" y="702807"/>
                </a:lnTo>
                <a:lnTo>
                  <a:pt x="887882" y="710081"/>
                </a:lnTo>
                <a:lnTo>
                  <a:pt x="861515" y="718264"/>
                </a:lnTo>
                <a:lnTo>
                  <a:pt x="835147" y="727356"/>
                </a:lnTo>
                <a:lnTo>
                  <a:pt x="810599" y="738267"/>
                </a:lnTo>
                <a:lnTo>
                  <a:pt x="788777" y="751905"/>
                </a:lnTo>
                <a:lnTo>
                  <a:pt x="768774" y="768271"/>
                </a:lnTo>
                <a:lnTo>
                  <a:pt x="752409" y="788274"/>
                </a:lnTo>
                <a:lnTo>
                  <a:pt x="738771" y="810095"/>
                </a:lnTo>
                <a:lnTo>
                  <a:pt x="727860" y="834643"/>
                </a:lnTo>
                <a:lnTo>
                  <a:pt x="718768" y="861011"/>
                </a:lnTo>
                <a:lnTo>
                  <a:pt x="710585" y="887378"/>
                </a:lnTo>
                <a:lnTo>
                  <a:pt x="703311" y="915564"/>
                </a:lnTo>
                <a:lnTo>
                  <a:pt x="696037" y="942840"/>
                </a:lnTo>
                <a:lnTo>
                  <a:pt x="687854" y="970117"/>
                </a:lnTo>
                <a:lnTo>
                  <a:pt x="678762" y="996485"/>
                </a:lnTo>
                <a:lnTo>
                  <a:pt x="667851" y="1021034"/>
                </a:lnTo>
                <a:lnTo>
                  <a:pt x="655122" y="1043764"/>
                </a:lnTo>
                <a:lnTo>
                  <a:pt x="638757" y="1063767"/>
                </a:lnTo>
                <a:lnTo>
                  <a:pt x="620572" y="1084679"/>
                </a:lnTo>
                <a:lnTo>
                  <a:pt x="599660" y="1102863"/>
                </a:lnTo>
                <a:lnTo>
                  <a:pt x="576929" y="1120138"/>
                </a:lnTo>
                <a:lnTo>
                  <a:pt x="554199" y="1137413"/>
                </a:lnTo>
                <a:lnTo>
                  <a:pt x="531469" y="1154688"/>
                </a:lnTo>
                <a:lnTo>
                  <a:pt x="509647" y="1171964"/>
                </a:lnTo>
                <a:lnTo>
                  <a:pt x="488735" y="1191057"/>
                </a:lnTo>
                <a:lnTo>
                  <a:pt x="470551" y="1210151"/>
                </a:lnTo>
                <a:lnTo>
                  <a:pt x="455095" y="1231972"/>
                </a:lnTo>
                <a:lnTo>
                  <a:pt x="443275" y="1254702"/>
                </a:lnTo>
                <a:lnTo>
                  <a:pt x="435092" y="1281979"/>
                </a:lnTo>
                <a:lnTo>
                  <a:pt x="431455" y="1310165"/>
                </a:lnTo>
                <a:lnTo>
                  <a:pt x="430545" y="1339260"/>
                </a:lnTo>
                <a:lnTo>
                  <a:pt x="433273" y="1370173"/>
                </a:lnTo>
                <a:lnTo>
                  <a:pt x="436910" y="1401086"/>
                </a:lnTo>
                <a:lnTo>
                  <a:pt x="441456" y="1432000"/>
                </a:lnTo>
                <a:lnTo>
                  <a:pt x="445093" y="1462913"/>
                </a:lnTo>
                <a:lnTo>
                  <a:pt x="446912" y="1493827"/>
                </a:lnTo>
                <a:lnTo>
                  <a:pt x="446912" y="1523831"/>
                </a:lnTo>
                <a:lnTo>
                  <a:pt x="443275" y="1552016"/>
                </a:lnTo>
                <a:lnTo>
                  <a:pt x="436001" y="1580202"/>
                </a:lnTo>
                <a:lnTo>
                  <a:pt x="425090" y="1606570"/>
                </a:lnTo>
                <a:lnTo>
                  <a:pt x="411452" y="1633846"/>
                </a:lnTo>
                <a:lnTo>
                  <a:pt x="395995" y="1661123"/>
                </a:lnTo>
                <a:lnTo>
                  <a:pt x="379630" y="1688399"/>
                </a:lnTo>
                <a:lnTo>
                  <a:pt x="364173" y="1714767"/>
                </a:lnTo>
                <a:lnTo>
                  <a:pt x="350534" y="1742952"/>
                </a:lnTo>
                <a:lnTo>
                  <a:pt x="339624" y="1770229"/>
                </a:lnTo>
                <a:lnTo>
                  <a:pt x="332350" y="1798415"/>
                </a:lnTo>
                <a:lnTo>
                  <a:pt x="329622" y="1827509"/>
                </a:lnTo>
                <a:lnTo>
                  <a:pt x="332350" y="1856604"/>
                </a:lnTo>
                <a:lnTo>
                  <a:pt x="339624" y="1884790"/>
                </a:lnTo>
                <a:lnTo>
                  <a:pt x="350534" y="1912067"/>
                </a:lnTo>
                <a:lnTo>
                  <a:pt x="364173" y="1940252"/>
                </a:lnTo>
                <a:lnTo>
                  <a:pt x="379630" y="1966620"/>
                </a:lnTo>
                <a:lnTo>
                  <a:pt x="395995" y="1993897"/>
                </a:lnTo>
                <a:lnTo>
                  <a:pt x="411452" y="2021173"/>
                </a:lnTo>
                <a:lnTo>
                  <a:pt x="425090" y="2048449"/>
                </a:lnTo>
                <a:lnTo>
                  <a:pt x="436001" y="2074817"/>
                </a:lnTo>
                <a:lnTo>
                  <a:pt x="443275" y="2103003"/>
                </a:lnTo>
                <a:lnTo>
                  <a:pt x="446912" y="2131188"/>
                </a:lnTo>
                <a:lnTo>
                  <a:pt x="446912" y="2161193"/>
                </a:lnTo>
                <a:lnTo>
                  <a:pt x="445093" y="2192106"/>
                </a:lnTo>
                <a:lnTo>
                  <a:pt x="441456" y="2223019"/>
                </a:lnTo>
                <a:lnTo>
                  <a:pt x="436910" y="2253933"/>
                </a:lnTo>
                <a:lnTo>
                  <a:pt x="433273" y="2284846"/>
                </a:lnTo>
                <a:lnTo>
                  <a:pt x="430545" y="2315759"/>
                </a:lnTo>
                <a:lnTo>
                  <a:pt x="431455" y="2344855"/>
                </a:lnTo>
                <a:lnTo>
                  <a:pt x="435092" y="2373041"/>
                </a:lnTo>
                <a:lnTo>
                  <a:pt x="443275" y="2400317"/>
                </a:lnTo>
                <a:lnTo>
                  <a:pt x="455095" y="2423047"/>
                </a:lnTo>
                <a:lnTo>
                  <a:pt x="470551" y="2444869"/>
                </a:lnTo>
                <a:lnTo>
                  <a:pt x="488735" y="2463962"/>
                </a:lnTo>
                <a:lnTo>
                  <a:pt x="509647" y="2483055"/>
                </a:lnTo>
                <a:lnTo>
                  <a:pt x="531469" y="2500331"/>
                </a:lnTo>
                <a:lnTo>
                  <a:pt x="554199" y="2517606"/>
                </a:lnTo>
                <a:lnTo>
                  <a:pt x="576929" y="2534881"/>
                </a:lnTo>
                <a:lnTo>
                  <a:pt x="599660" y="2552156"/>
                </a:lnTo>
                <a:lnTo>
                  <a:pt x="620572" y="2570340"/>
                </a:lnTo>
                <a:lnTo>
                  <a:pt x="638757" y="2591252"/>
                </a:lnTo>
                <a:lnTo>
                  <a:pt x="655122" y="2611255"/>
                </a:lnTo>
                <a:lnTo>
                  <a:pt x="667851" y="2633985"/>
                </a:lnTo>
                <a:lnTo>
                  <a:pt x="678762" y="2658534"/>
                </a:lnTo>
                <a:lnTo>
                  <a:pt x="687854" y="2684902"/>
                </a:lnTo>
                <a:lnTo>
                  <a:pt x="696037" y="2712179"/>
                </a:lnTo>
                <a:lnTo>
                  <a:pt x="703311" y="2739455"/>
                </a:lnTo>
                <a:lnTo>
                  <a:pt x="710585" y="2767641"/>
                </a:lnTo>
                <a:lnTo>
                  <a:pt x="718768" y="2794008"/>
                </a:lnTo>
                <a:lnTo>
                  <a:pt x="727860" y="2820375"/>
                </a:lnTo>
                <a:lnTo>
                  <a:pt x="738771" y="2844924"/>
                </a:lnTo>
                <a:lnTo>
                  <a:pt x="752409" y="2866746"/>
                </a:lnTo>
                <a:lnTo>
                  <a:pt x="768774" y="2886748"/>
                </a:lnTo>
                <a:lnTo>
                  <a:pt x="788777" y="2903114"/>
                </a:lnTo>
                <a:lnTo>
                  <a:pt x="810599" y="2916752"/>
                </a:lnTo>
                <a:lnTo>
                  <a:pt x="835147" y="2927663"/>
                </a:lnTo>
                <a:lnTo>
                  <a:pt x="861515" y="2936755"/>
                </a:lnTo>
                <a:lnTo>
                  <a:pt x="887882" y="2944938"/>
                </a:lnTo>
                <a:lnTo>
                  <a:pt x="916068" y="2952212"/>
                </a:lnTo>
                <a:lnTo>
                  <a:pt x="943344" y="2959486"/>
                </a:lnTo>
                <a:lnTo>
                  <a:pt x="970621" y="2967669"/>
                </a:lnTo>
                <a:lnTo>
                  <a:pt x="996988" y="2976761"/>
                </a:lnTo>
                <a:lnTo>
                  <a:pt x="1021537" y="2987672"/>
                </a:lnTo>
                <a:lnTo>
                  <a:pt x="1044267" y="3000400"/>
                </a:lnTo>
                <a:lnTo>
                  <a:pt x="1064270" y="3016766"/>
                </a:lnTo>
                <a:lnTo>
                  <a:pt x="1085182" y="3034951"/>
                </a:lnTo>
                <a:lnTo>
                  <a:pt x="1103367" y="3055863"/>
                </a:lnTo>
                <a:lnTo>
                  <a:pt x="1120642" y="3077684"/>
                </a:lnTo>
                <a:lnTo>
                  <a:pt x="1137917" y="3100414"/>
                </a:lnTo>
                <a:lnTo>
                  <a:pt x="1155192" y="3123145"/>
                </a:lnTo>
                <a:lnTo>
                  <a:pt x="1172467" y="3144966"/>
                </a:lnTo>
                <a:lnTo>
                  <a:pt x="1191561" y="3165878"/>
                </a:lnTo>
                <a:lnTo>
                  <a:pt x="1210654" y="3184062"/>
                </a:lnTo>
                <a:lnTo>
                  <a:pt x="1232476" y="3199519"/>
                </a:lnTo>
                <a:lnTo>
                  <a:pt x="1255206" y="3211339"/>
                </a:lnTo>
                <a:lnTo>
                  <a:pt x="1282483" y="3219522"/>
                </a:lnTo>
                <a:lnTo>
                  <a:pt x="1310669" y="3223159"/>
                </a:lnTo>
                <a:lnTo>
                  <a:pt x="1339763" y="3224068"/>
                </a:lnTo>
                <a:lnTo>
                  <a:pt x="1370676" y="3221340"/>
                </a:lnTo>
                <a:lnTo>
                  <a:pt x="1401590" y="3217704"/>
                </a:lnTo>
                <a:lnTo>
                  <a:pt x="1432504" y="3213157"/>
                </a:lnTo>
                <a:lnTo>
                  <a:pt x="1463417" y="3209521"/>
                </a:lnTo>
                <a:lnTo>
                  <a:pt x="1494330" y="3207702"/>
                </a:lnTo>
                <a:lnTo>
                  <a:pt x="1524335" y="3207702"/>
                </a:lnTo>
                <a:lnTo>
                  <a:pt x="1552521" y="3211339"/>
                </a:lnTo>
                <a:lnTo>
                  <a:pt x="1580707" y="3218613"/>
                </a:lnTo>
                <a:lnTo>
                  <a:pt x="1607983" y="3229523"/>
                </a:lnTo>
                <a:lnTo>
                  <a:pt x="1635259" y="3244071"/>
                </a:lnTo>
                <a:lnTo>
                  <a:pt x="1662536" y="3258619"/>
                </a:lnTo>
                <a:lnTo>
                  <a:pt x="1689812" y="3274984"/>
                </a:lnTo>
                <a:lnTo>
                  <a:pt x="1716180" y="3290441"/>
                </a:lnTo>
                <a:lnTo>
                  <a:pt x="1744366" y="3304079"/>
                </a:lnTo>
                <a:lnTo>
                  <a:pt x="1771642" y="3314990"/>
                </a:lnTo>
                <a:lnTo>
                  <a:pt x="1799828" y="3322264"/>
                </a:lnTo>
                <a:lnTo>
                  <a:pt x="1828923" y="3324991"/>
                </a:lnTo>
                <a:lnTo>
                  <a:pt x="1858017" y="3322264"/>
                </a:lnTo>
                <a:lnTo>
                  <a:pt x="1886203" y="3314990"/>
                </a:lnTo>
                <a:lnTo>
                  <a:pt x="1913480" y="3304079"/>
                </a:lnTo>
                <a:lnTo>
                  <a:pt x="1941665" y="3290441"/>
                </a:lnTo>
                <a:lnTo>
                  <a:pt x="1968033" y="3274984"/>
                </a:lnTo>
                <a:lnTo>
                  <a:pt x="1995310" y="3258619"/>
                </a:lnTo>
                <a:lnTo>
                  <a:pt x="2022586" y="3244071"/>
                </a:lnTo>
                <a:lnTo>
                  <a:pt x="2049862" y="3229523"/>
                </a:lnTo>
                <a:lnTo>
                  <a:pt x="2076230" y="3218613"/>
                </a:lnTo>
                <a:lnTo>
                  <a:pt x="2105325" y="3211339"/>
                </a:lnTo>
                <a:lnTo>
                  <a:pt x="2133510" y="3207702"/>
                </a:lnTo>
                <a:lnTo>
                  <a:pt x="2163514" y="3207702"/>
                </a:lnTo>
                <a:lnTo>
                  <a:pt x="2194428" y="3209521"/>
                </a:lnTo>
                <a:lnTo>
                  <a:pt x="2225341" y="3213157"/>
                </a:lnTo>
                <a:lnTo>
                  <a:pt x="2256255" y="3217704"/>
                </a:lnTo>
                <a:lnTo>
                  <a:pt x="2287168" y="3221340"/>
                </a:lnTo>
                <a:lnTo>
                  <a:pt x="2318082" y="3224068"/>
                </a:lnTo>
                <a:lnTo>
                  <a:pt x="2347176" y="3223159"/>
                </a:lnTo>
                <a:lnTo>
                  <a:pt x="2375362" y="3219522"/>
                </a:lnTo>
                <a:lnTo>
                  <a:pt x="2402639" y="3211339"/>
                </a:lnTo>
                <a:lnTo>
                  <a:pt x="2425370" y="3199519"/>
                </a:lnTo>
                <a:lnTo>
                  <a:pt x="2447190" y="3184062"/>
                </a:lnTo>
                <a:lnTo>
                  <a:pt x="2466284" y="3165878"/>
                </a:lnTo>
                <a:lnTo>
                  <a:pt x="2485378" y="3144966"/>
                </a:lnTo>
                <a:lnTo>
                  <a:pt x="2502653" y="3123145"/>
                </a:lnTo>
                <a:lnTo>
                  <a:pt x="2519928" y="3100414"/>
                </a:lnTo>
                <a:lnTo>
                  <a:pt x="2537203" y="3077684"/>
                </a:lnTo>
                <a:lnTo>
                  <a:pt x="2554478" y="3055863"/>
                </a:lnTo>
                <a:lnTo>
                  <a:pt x="2572663" y="3034951"/>
                </a:lnTo>
                <a:lnTo>
                  <a:pt x="2593575" y="3016766"/>
                </a:lnTo>
                <a:lnTo>
                  <a:pt x="2613578" y="3000400"/>
                </a:lnTo>
                <a:lnTo>
                  <a:pt x="2636308" y="2987672"/>
                </a:lnTo>
                <a:lnTo>
                  <a:pt x="2660857" y="2976761"/>
                </a:lnTo>
                <a:lnTo>
                  <a:pt x="2687224" y="2967669"/>
                </a:lnTo>
                <a:lnTo>
                  <a:pt x="2714500" y="2959486"/>
                </a:lnTo>
                <a:lnTo>
                  <a:pt x="2741777" y="2952212"/>
                </a:lnTo>
                <a:lnTo>
                  <a:pt x="2769963" y="2944938"/>
                </a:lnTo>
                <a:lnTo>
                  <a:pt x="2796330" y="2936755"/>
                </a:lnTo>
                <a:lnTo>
                  <a:pt x="2822697" y="2927663"/>
                </a:lnTo>
                <a:lnTo>
                  <a:pt x="2847246" y="2916752"/>
                </a:lnTo>
                <a:lnTo>
                  <a:pt x="2869068" y="2903114"/>
                </a:lnTo>
                <a:lnTo>
                  <a:pt x="2889071" y="2886748"/>
                </a:lnTo>
                <a:lnTo>
                  <a:pt x="2905436" y="2866746"/>
                </a:lnTo>
                <a:lnTo>
                  <a:pt x="2919075" y="2844924"/>
                </a:lnTo>
                <a:lnTo>
                  <a:pt x="2929985" y="2820375"/>
                </a:lnTo>
                <a:lnTo>
                  <a:pt x="2939077" y="2794008"/>
                </a:lnTo>
                <a:lnTo>
                  <a:pt x="2947260" y="2767641"/>
                </a:lnTo>
                <a:lnTo>
                  <a:pt x="2954534" y="2739455"/>
                </a:lnTo>
                <a:lnTo>
                  <a:pt x="2961808" y="2712179"/>
                </a:lnTo>
                <a:lnTo>
                  <a:pt x="2969991" y="2684902"/>
                </a:lnTo>
                <a:lnTo>
                  <a:pt x="2979083" y="2658534"/>
                </a:lnTo>
                <a:lnTo>
                  <a:pt x="2989993" y="2633985"/>
                </a:lnTo>
                <a:lnTo>
                  <a:pt x="3002723" y="2611255"/>
                </a:lnTo>
                <a:lnTo>
                  <a:pt x="3019089" y="2591252"/>
                </a:lnTo>
                <a:lnTo>
                  <a:pt x="3037273" y="2570340"/>
                </a:lnTo>
                <a:lnTo>
                  <a:pt x="3058185" y="2552156"/>
                </a:lnTo>
                <a:lnTo>
                  <a:pt x="3080007" y="2534881"/>
                </a:lnTo>
                <a:lnTo>
                  <a:pt x="3103646" y="2517606"/>
                </a:lnTo>
                <a:lnTo>
                  <a:pt x="3126376" y="2500331"/>
                </a:lnTo>
                <a:lnTo>
                  <a:pt x="3148198" y="2483055"/>
                </a:lnTo>
                <a:lnTo>
                  <a:pt x="3169109" y="2463962"/>
                </a:lnTo>
                <a:lnTo>
                  <a:pt x="3187294" y="2444869"/>
                </a:lnTo>
                <a:lnTo>
                  <a:pt x="3202751" y="2423047"/>
                </a:lnTo>
                <a:lnTo>
                  <a:pt x="3214571" y="2400317"/>
                </a:lnTo>
                <a:lnTo>
                  <a:pt x="3222754" y="2373041"/>
                </a:lnTo>
                <a:lnTo>
                  <a:pt x="3226390" y="2344855"/>
                </a:lnTo>
                <a:lnTo>
                  <a:pt x="3227300" y="2315759"/>
                </a:lnTo>
                <a:lnTo>
                  <a:pt x="3224572" y="2284846"/>
                </a:lnTo>
                <a:lnTo>
                  <a:pt x="3220935" y="2253933"/>
                </a:lnTo>
                <a:lnTo>
                  <a:pt x="3216389" y="2223019"/>
                </a:lnTo>
                <a:lnTo>
                  <a:pt x="3212752" y="2192106"/>
                </a:lnTo>
                <a:lnTo>
                  <a:pt x="3210934" y="2161193"/>
                </a:lnTo>
                <a:lnTo>
                  <a:pt x="3210934" y="2131188"/>
                </a:lnTo>
                <a:lnTo>
                  <a:pt x="3214571" y="2103003"/>
                </a:lnTo>
                <a:lnTo>
                  <a:pt x="3221844" y="2074817"/>
                </a:lnTo>
                <a:lnTo>
                  <a:pt x="3232755" y="2048449"/>
                </a:lnTo>
                <a:lnTo>
                  <a:pt x="3247303" y="2021173"/>
                </a:lnTo>
                <a:lnTo>
                  <a:pt x="3261850" y="1993897"/>
                </a:lnTo>
                <a:lnTo>
                  <a:pt x="3278216" y="1966620"/>
                </a:lnTo>
                <a:lnTo>
                  <a:pt x="3293672" y="1940252"/>
                </a:lnTo>
                <a:lnTo>
                  <a:pt x="3307311" y="1912067"/>
                </a:lnTo>
                <a:lnTo>
                  <a:pt x="3318221" y="1884790"/>
                </a:lnTo>
                <a:lnTo>
                  <a:pt x="3325495" y="1856604"/>
                </a:lnTo>
                <a:lnTo>
                  <a:pt x="3328223" y="1827509"/>
                </a:lnTo>
                <a:lnTo>
                  <a:pt x="3325495" y="1798415"/>
                </a:lnTo>
                <a:lnTo>
                  <a:pt x="3318221" y="1770229"/>
                </a:lnTo>
                <a:lnTo>
                  <a:pt x="3307311" y="1742952"/>
                </a:lnTo>
                <a:lnTo>
                  <a:pt x="3293672" y="1714767"/>
                </a:lnTo>
                <a:lnTo>
                  <a:pt x="3278216" y="1688399"/>
                </a:lnTo>
                <a:lnTo>
                  <a:pt x="3261850" y="1661123"/>
                </a:lnTo>
                <a:lnTo>
                  <a:pt x="3247303" y="1633846"/>
                </a:lnTo>
                <a:lnTo>
                  <a:pt x="3232755" y="1606570"/>
                </a:lnTo>
                <a:lnTo>
                  <a:pt x="3221844" y="1580202"/>
                </a:lnTo>
                <a:lnTo>
                  <a:pt x="3214571" y="1552016"/>
                </a:lnTo>
                <a:lnTo>
                  <a:pt x="3210934" y="1523831"/>
                </a:lnTo>
                <a:lnTo>
                  <a:pt x="3210934" y="1493827"/>
                </a:lnTo>
                <a:lnTo>
                  <a:pt x="3212752" y="1462913"/>
                </a:lnTo>
                <a:lnTo>
                  <a:pt x="3216389" y="1432000"/>
                </a:lnTo>
                <a:lnTo>
                  <a:pt x="3220935" y="1401086"/>
                </a:lnTo>
                <a:lnTo>
                  <a:pt x="3224572" y="1370173"/>
                </a:lnTo>
                <a:lnTo>
                  <a:pt x="3227300" y="1339260"/>
                </a:lnTo>
                <a:lnTo>
                  <a:pt x="3226390" y="1310165"/>
                </a:lnTo>
                <a:lnTo>
                  <a:pt x="3222754" y="1281979"/>
                </a:lnTo>
                <a:lnTo>
                  <a:pt x="3214571" y="1254702"/>
                </a:lnTo>
                <a:lnTo>
                  <a:pt x="3202751" y="1231972"/>
                </a:lnTo>
                <a:lnTo>
                  <a:pt x="3187294" y="1210151"/>
                </a:lnTo>
                <a:lnTo>
                  <a:pt x="3169109" y="1191057"/>
                </a:lnTo>
                <a:lnTo>
                  <a:pt x="3148198" y="1171964"/>
                </a:lnTo>
                <a:lnTo>
                  <a:pt x="3126376" y="1154688"/>
                </a:lnTo>
                <a:lnTo>
                  <a:pt x="3103646" y="1137413"/>
                </a:lnTo>
                <a:lnTo>
                  <a:pt x="3080007" y="1120138"/>
                </a:lnTo>
                <a:lnTo>
                  <a:pt x="3058185" y="1102863"/>
                </a:lnTo>
                <a:lnTo>
                  <a:pt x="3037273" y="1084679"/>
                </a:lnTo>
                <a:lnTo>
                  <a:pt x="3019089" y="1063767"/>
                </a:lnTo>
                <a:lnTo>
                  <a:pt x="3002723" y="1043764"/>
                </a:lnTo>
                <a:lnTo>
                  <a:pt x="2989993" y="1021034"/>
                </a:lnTo>
                <a:lnTo>
                  <a:pt x="2979083" y="996485"/>
                </a:lnTo>
                <a:lnTo>
                  <a:pt x="2969991" y="970117"/>
                </a:lnTo>
                <a:lnTo>
                  <a:pt x="2961808" y="942840"/>
                </a:lnTo>
                <a:lnTo>
                  <a:pt x="2954534" y="915564"/>
                </a:lnTo>
                <a:lnTo>
                  <a:pt x="2947260" y="887378"/>
                </a:lnTo>
                <a:lnTo>
                  <a:pt x="2939077" y="861011"/>
                </a:lnTo>
                <a:lnTo>
                  <a:pt x="2929985" y="834643"/>
                </a:lnTo>
                <a:lnTo>
                  <a:pt x="2919075" y="810095"/>
                </a:lnTo>
                <a:lnTo>
                  <a:pt x="2905436" y="788274"/>
                </a:lnTo>
                <a:lnTo>
                  <a:pt x="2889071" y="768271"/>
                </a:lnTo>
                <a:lnTo>
                  <a:pt x="2869068" y="751905"/>
                </a:lnTo>
                <a:lnTo>
                  <a:pt x="2847246" y="738267"/>
                </a:lnTo>
                <a:lnTo>
                  <a:pt x="2822697" y="727356"/>
                </a:lnTo>
                <a:lnTo>
                  <a:pt x="2796330" y="718264"/>
                </a:lnTo>
                <a:lnTo>
                  <a:pt x="2769963" y="710081"/>
                </a:lnTo>
                <a:lnTo>
                  <a:pt x="2741777" y="702807"/>
                </a:lnTo>
                <a:lnTo>
                  <a:pt x="2714500" y="695533"/>
                </a:lnTo>
                <a:lnTo>
                  <a:pt x="2687224" y="687350"/>
                </a:lnTo>
                <a:lnTo>
                  <a:pt x="2660857" y="678258"/>
                </a:lnTo>
                <a:lnTo>
                  <a:pt x="2636308" y="667347"/>
                </a:lnTo>
                <a:lnTo>
                  <a:pt x="2613578" y="654619"/>
                </a:lnTo>
                <a:lnTo>
                  <a:pt x="2593575" y="638253"/>
                </a:lnTo>
                <a:lnTo>
                  <a:pt x="2572663" y="620068"/>
                </a:lnTo>
                <a:lnTo>
                  <a:pt x="2554478" y="599156"/>
                </a:lnTo>
                <a:lnTo>
                  <a:pt x="2537203" y="577335"/>
                </a:lnTo>
                <a:lnTo>
                  <a:pt x="2519928" y="554605"/>
                </a:lnTo>
                <a:lnTo>
                  <a:pt x="2502653" y="531874"/>
                </a:lnTo>
                <a:lnTo>
                  <a:pt x="2485378" y="510053"/>
                </a:lnTo>
                <a:lnTo>
                  <a:pt x="2466284" y="489141"/>
                </a:lnTo>
                <a:lnTo>
                  <a:pt x="2447190" y="470957"/>
                </a:lnTo>
                <a:lnTo>
                  <a:pt x="2425370" y="455500"/>
                </a:lnTo>
                <a:lnTo>
                  <a:pt x="2402639" y="443680"/>
                </a:lnTo>
                <a:lnTo>
                  <a:pt x="2375362" y="435497"/>
                </a:lnTo>
                <a:lnTo>
                  <a:pt x="2347176" y="431860"/>
                </a:lnTo>
                <a:lnTo>
                  <a:pt x="2318082" y="430951"/>
                </a:lnTo>
                <a:lnTo>
                  <a:pt x="2287168" y="433679"/>
                </a:lnTo>
                <a:lnTo>
                  <a:pt x="2256255" y="437316"/>
                </a:lnTo>
                <a:lnTo>
                  <a:pt x="2225341" y="441862"/>
                </a:lnTo>
                <a:lnTo>
                  <a:pt x="2194428" y="445499"/>
                </a:lnTo>
                <a:lnTo>
                  <a:pt x="2163514" y="447317"/>
                </a:lnTo>
                <a:lnTo>
                  <a:pt x="2133510" y="447317"/>
                </a:lnTo>
                <a:lnTo>
                  <a:pt x="2105325" y="443680"/>
                </a:lnTo>
                <a:lnTo>
                  <a:pt x="2076230" y="436406"/>
                </a:lnTo>
                <a:lnTo>
                  <a:pt x="2049862" y="425496"/>
                </a:lnTo>
                <a:lnTo>
                  <a:pt x="2022586" y="410948"/>
                </a:lnTo>
                <a:lnTo>
                  <a:pt x="1995310" y="396401"/>
                </a:lnTo>
                <a:lnTo>
                  <a:pt x="1968033" y="380035"/>
                </a:lnTo>
                <a:lnTo>
                  <a:pt x="1941665" y="364578"/>
                </a:lnTo>
                <a:lnTo>
                  <a:pt x="1913480" y="350940"/>
                </a:lnTo>
                <a:lnTo>
                  <a:pt x="1886203" y="340029"/>
                </a:lnTo>
                <a:lnTo>
                  <a:pt x="1858017" y="332755"/>
                </a:lnTo>
                <a:close/>
                <a:moveTo>
                  <a:pt x="0" y="0"/>
                </a:moveTo>
                <a:lnTo>
                  <a:pt x="321733" y="0"/>
                </a:lnTo>
                <a:lnTo>
                  <a:pt x="5362574" y="0"/>
                </a:lnTo>
                <a:lnTo>
                  <a:pt x="5362574" y="321733"/>
                </a:lnTo>
                <a:lnTo>
                  <a:pt x="5362574" y="3324991"/>
                </a:lnTo>
                <a:lnTo>
                  <a:pt x="5362574" y="3533009"/>
                </a:lnTo>
                <a:lnTo>
                  <a:pt x="5362574" y="6536267"/>
                </a:lnTo>
                <a:lnTo>
                  <a:pt x="5362574" y="6858000"/>
                </a:lnTo>
                <a:lnTo>
                  <a:pt x="5039976" y="6858000"/>
                </a:lnTo>
                <a:lnTo>
                  <a:pt x="2036080" y="6858000"/>
                </a:lnTo>
                <a:lnTo>
                  <a:pt x="1730" y="6858000"/>
                </a:lnTo>
                <a:lnTo>
                  <a:pt x="1730" y="6857999"/>
                </a:lnTo>
                <a:lnTo>
                  <a:pt x="0" y="6857999"/>
                </a:lnTo>
                <a:lnTo>
                  <a:pt x="0" y="3324991"/>
                </a:lnTo>
                <a:lnTo>
                  <a:pt x="0" y="1842954"/>
                </a:lnTo>
                <a:close/>
              </a:path>
            </a:pathLst>
          </a:custGeom>
          <a:solidFill>
            <a:schemeClr val="tx2"/>
          </a:solidFill>
          <a:ln w="10160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DD0AEE21-CF4B-4395-A100-EFB0EB9951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8DBD9A-1B56-4D4B-856B-89CC682C6B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E079F42-5C7A-44DD-9E9F-A34795A48F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9091" y="0"/>
            <a:ext cx="114729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9923A21-5790-4667-B5C7-ADA793B499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64448" y="643466"/>
            <a:ext cx="9600802" cy="55710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09777E15-6D68-4808-AD20-82EA7377F4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13285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xmlns="" id="{CE79CAD8-9F7F-4756-BD12-8463CA4C6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18774594-1991-4092-9542-4ECE4B342C6F}"/>
              </a:ext>
            </a:extLst>
          </p:cNvPr>
          <p:cNvSpPr txBox="1"/>
          <p:nvPr/>
        </p:nvSpPr>
        <p:spPr>
          <a:xfrm>
            <a:off x="293716" y="0"/>
            <a:ext cx="1119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          </a:t>
            </a:r>
            <a:r>
              <a:rPr lang="pl-PL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PIRAMIDA ZDROWEGO ŻYWIENIA</a:t>
            </a:r>
          </a:p>
        </p:txBody>
      </p:sp>
      <p:pic>
        <p:nvPicPr>
          <p:cNvPr id="3074" name="Picture 2" descr="Znalezione obrazy dla zapytania piramida zywienio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6603" y="676086"/>
            <a:ext cx="6271351" cy="55098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5810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3929" y="2224248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>
                <a:latin typeface="Comic Sans MS" pitchFamily="66" charset="0"/>
              </a:rPr>
              <a:t>Jakie są sposoby na kontrolę masy ciała?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0526" y="382384"/>
            <a:ext cx="10489474" cy="482969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C000"/>
              </a:buClr>
            </a:pPr>
            <a:r>
              <a:rPr lang="pl-PL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1. </a:t>
            </a:r>
            <a:r>
              <a:rPr lang="pl-PL" sz="3600" dirty="0">
                <a:latin typeface="Comic Sans MS" panose="030F0702030302020204" pitchFamily="66" charset="0"/>
              </a:rPr>
              <a:t>Spożywanie </a:t>
            </a:r>
            <a:r>
              <a:rPr lang="pl-PL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5 posiłków </a:t>
            </a:r>
            <a:r>
              <a:rPr lang="pl-PL" sz="3600" dirty="0">
                <a:latin typeface="Comic Sans MS" panose="030F0702030302020204" pitchFamily="66" charset="0"/>
              </a:rPr>
              <a:t>dziennie</a:t>
            </a:r>
            <a:br>
              <a:rPr lang="pl-PL" sz="3600" dirty="0">
                <a:latin typeface="Comic Sans MS" panose="030F0702030302020204" pitchFamily="66" charset="0"/>
              </a:rPr>
            </a:br>
            <a:r>
              <a:rPr lang="pl-PL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2. </a:t>
            </a:r>
            <a:r>
              <a:rPr lang="pl-PL" sz="3600" dirty="0">
                <a:latin typeface="Comic Sans MS" panose="030F0702030302020204" pitchFamily="66" charset="0"/>
              </a:rPr>
              <a:t>Spożywanie posiłków </a:t>
            </a:r>
            <a:r>
              <a:rPr lang="pl-PL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o stałych porach</a:t>
            </a:r>
            <a:r>
              <a:rPr lang="pl-PL" sz="3600" dirty="0">
                <a:latin typeface="Comic Sans MS" panose="030F0702030302020204" pitchFamily="66" charset="0"/>
              </a:rPr>
              <a:t/>
            </a:r>
            <a:br>
              <a:rPr lang="pl-PL" sz="3600" dirty="0">
                <a:latin typeface="Comic Sans MS" panose="030F0702030302020204" pitchFamily="66" charset="0"/>
              </a:rPr>
            </a:br>
            <a:r>
              <a:rPr lang="pl-PL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3. </a:t>
            </a:r>
            <a:r>
              <a:rPr lang="pl-PL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regularne </a:t>
            </a:r>
            <a:r>
              <a:rPr lang="pl-PL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uprawianie sportu</a:t>
            </a:r>
            <a:r>
              <a:rPr lang="pl-PL" sz="3600" dirty="0">
                <a:latin typeface="Comic Sans MS" panose="030F0702030302020204" pitchFamily="66" charset="0"/>
              </a:rPr>
              <a:t/>
            </a:r>
            <a:br>
              <a:rPr lang="pl-PL" sz="3600" dirty="0">
                <a:latin typeface="Comic Sans MS" panose="030F0702030302020204" pitchFamily="66" charset="0"/>
              </a:rPr>
            </a:br>
            <a:r>
              <a:rPr lang="pl-PL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4. </a:t>
            </a:r>
            <a:r>
              <a:rPr lang="pl-PL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wyeliminowanie </a:t>
            </a:r>
            <a:r>
              <a:rPr lang="pl-PL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przekąsek</a:t>
            </a:r>
            <a:r>
              <a:rPr lang="pl-PL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pl-PL" sz="3600" dirty="0">
                <a:latin typeface="Comic Sans MS" panose="030F0702030302020204" pitchFamily="66" charset="0"/>
              </a:rPr>
              <a:t>między posiłkami</a:t>
            </a:r>
            <a:br>
              <a:rPr lang="pl-PL" sz="3600" dirty="0">
                <a:latin typeface="Comic Sans MS" panose="030F0702030302020204" pitchFamily="66" charset="0"/>
              </a:rPr>
            </a:br>
            <a:r>
              <a:rPr lang="pl-PL" sz="3600" dirty="0">
                <a:solidFill>
                  <a:schemeClr val="tx2">
                    <a:lumMod val="50000"/>
                    <a:lumOff val="50000"/>
                  </a:schemeClr>
                </a:solidFill>
                <a:latin typeface="Comic Sans MS" panose="030F0702030302020204" pitchFamily="66" charset="0"/>
              </a:rPr>
              <a:t>5. </a:t>
            </a:r>
            <a:r>
              <a:rPr lang="pl-PL" sz="3600" dirty="0">
                <a:latin typeface="Comic Sans MS" panose="030F0702030302020204" pitchFamily="66" charset="0"/>
              </a:rPr>
              <a:t>komponowanie posiłków według </a:t>
            </a:r>
            <a:br>
              <a:rPr lang="pl-PL" sz="3600" dirty="0">
                <a:latin typeface="Comic Sans MS" panose="030F0702030302020204" pitchFamily="66" charset="0"/>
              </a:rPr>
            </a:br>
            <a:r>
              <a:rPr lang="pl-PL" sz="3600" dirty="0">
                <a:latin typeface="Comic Sans MS" panose="030F0702030302020204" pitchFamily="66" charset="0"/>
              </a:rPr>
              <a:t>wytycznych </a:t>
            </a:r>
            <a:r>
              <a:rPr lang="pl-PL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piramidy żywieniowej</a:t>
            </a:r>
            <a:r>
              <a:rPr lang="pl-PL" dirty="0">
                <a:solidFill>
                  <a:srgbClr val="FF0000"/>
                </a:solidFill>
              </a:rPr>
              <a:t/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28674" name="Picture 2" descr="Znalezione obrazy dla zapytania rysunek 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7803" y="4571999"/>
            <a:ext cx="3228975" cy="22860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8676" name="Picture 4" descr="Znalezione obrazy dla zapytania rysunek sałat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9576" y="4458266"/>
            <a:ext cx="3857625" cy="238125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8678" name="Picture 6" descr="Znalezione obrazy dla zapytania rysunek mlek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75828" y="3569912"/>
            <a:ext cx="1737089" cy="245588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8432" y="2576945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>
                <a:latin typeface="Comic Sans MS" pitchFamily="66" charset="0"/>
              </a:rPr>
              <a:t>Jak prawidłowo skomponować śniadanie?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2044" y="290945"/>
            <a:ext cx="10178322" cy="14921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3600" b="1" dirty="0">
                <a:latin typeface="Comic Sans MS" pitchFamily="66" charset="0"/>
              </a:rPr>
              <a:t>Prawidłowo skomponowane śniadanie powinno zawierać:</a:t>
            </a:r>
            <a:r>
              <a:rPr lang="pl-PL" sz="3600" dirty="0">
                <a:latin typeface="Comic Sans MS" pitchFamily="66" charset="0"/>
              </a:rPr>
              <a:t/>
            </a:r>
            <a:br>
              <a:rPr lang="pl-PL" sz="3600" dirty="0">
                <a:latin typeface="Comic Sans MS" pitchFamily="66" charset="0"/>
              </a:rPr>
            </a:br>
            <a:r>
              <a:rPr lang="pl-PL" sz="3600" dirty="0">
                <a:latin typeface="Comic Sans MS" pitchFamily="66" charset="0"/>
              </a:rPr>
              <a:t/>
            </a:r>
            <a:br>
              <a:rPr lang="pl-PL" sz="3600" dirty="0">
                <a:latin typeface="Comic Sans MS" pitchFamily="66" charset="0"/>
              </a:rPr>
            </a:br>
            <a:r>
              <a:rPr lang="pl-PL" sz="3600" dirty="0">
                <a:latin typeface="Comic Sans MS" pitchFamily="66" charset="0"/>
              </a:rPr>
              <a:t/>
            </a:r>
            <a:br>
              <a:rPr lang="pl-PL" sz="3600" dirty="0">
                <a:latin typeface="Comic Sans MS" pitchFamily="66" charset="0"/>
              </a:rPr>
            </a:br>
            <a:endParaRPr lang="pl-PL" sz="3600" dirty="0">
              <a:latin typeface="Comic Sans MS" pitchFamily="66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71599" y="2090057"/>
            <a:ext cx="998002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r>
              <a:rPr lang="pl-PL" sz="2800" dirty="0">
                <a:latin typeface="Comic Sans MS" pitchFamily="66" charset="0"/>
              </a:rPr>
              <a:t>Porcję warzyw i/lub owoców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r>
              <a:rPr lang="pl-PL" sz="2800" dirty="0">
                <a:latin typeface="Comic Sans MS" pitchFamily="66" charset="0"/>
              </a:rPr>
              <a:t>Porcję produktów zbożowych (najlepiej pełnoziarnistych) np.: chleb razowy, płatki owsiane, </a:t>
            </a:r>
            <a:r>
              <a:rPr lang="pl-PL" sz="2800" dirty="0" err="1">
                <a:latin typeface="Comic Sans MS" pitchFamily="66" charset="0"/>
              </a:rPr>
              <a:t>musli</a:t>
            </a:r>
            <a:endParaRPr lang="pl-PL" sz="2800" dirty="0">
              <a:latin typeface="Comic Sans MS" pitchFamily="66" charset="0"/>
            </a:endParaRP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ü"/>
            </a:pPr>
            <a:r>
              <a:rPr lang="pl-PL" sz="2800" dirty="0">
                <a:latin typeface="Comic Sans MS" pitchFamily="66" charset="0"/>
              </a:rPr>
              <a:t>Porcję mleka lub przetworów mlecznych i/lub innych korzystnych dla zdrowia źródeł białka</a:t>
            </a:r>
          </a:p>
          <a:p>
            <a:pPr>
              <a:buFont typeface="Wingdings" pitchFamily="2" charset="2"/>
              <a:buChar char="ü"/>
            </a:pPr>
            <a:endParaRPr lang="pl-PL" dirty="0"/>
          </a:p>
          <a:p>
            <a:r>
              <a:rPr lang="pl-PL" sz="2800" dirty="0">
                <a:solidFill>
                  <a:srgbClr val="FF0000"/>
                </a:solidFill>
                <a:latin typeface="Comic Sans MS" pitchFamily="66" charset="0"/>
              </a:rPr>
              <a:t>Pamiętaj! </a:t>
            </a:r>
            <a:r>
              <a:rPr lang="pl-PL" sz="2800" dirty="0">
                <a:latin typeface="Comic Sans MS" pitchFamily="66" charset="0"/>
              </a:rPr>
              <a:t>Śniadanie to jeden z najważniejszych</a:t>
            </a:r>
          </a:p>
          <a:p>
            <a:r>
              <a:rPr lang="pl-PL" sz="2800" dirty="0">
                <a:latin typeface="Comic Sans MS" pitchFamily="66" charset="0"/>
              </a:rPr>
              <a:t> posiłków, zapewnia energię na początek dnia, </a:t>
            </a:r>
          </a:p>
          <a:p>
            <a:r>
              <a:rPr lang="pl-PL" sz="2800" dirty="0">
                <a:latin typeface="Comic Sans MS" pitchFamily="66" charset="0"/>
              </a:rPr>
              <a:t>więc nie można z niego zrezygnować. </a:t>
            </a:r>
          </a:p>
          <a:p>
            <a:r>
              <a:rPr lang="pl-PL" sz="2800" dirty="0">
                <a:latin typeface="Comic Sans MS" pitchFamily="66" charset="0"/>
              </a:rPr>
              <a:t>Codziennie rano wygospodaruj czas aby </a:t>
            </a:r>
          </a:p>
          <a:p>
            <a:r>
              <a:rPr lang="pl-PL" sz="2800" dirty="0">
                <a:latin typeface="Comic Sans MS" pitchFamily="66" charset="0"/>
              </a:rPr>
              <a:t>spokojnie i bez pośpiechu zjeść śniadanie!</a:t>
            </a:r>
          </a:p>
          <a:p>
            <a:endParaRPr lang="pl-PL" dirty="0"/>
          </a:p>
        </p:txBody>
      </p:sp>
      <p:pic>
        <p:nvPicPr>
          <p:cNvPr id="33794" name="Picture 2" descr="Znalezione obrazy dla zapytania mleko rysun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5370" y="522514"/>
            <a:ext cx="1921829" cy="1921829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3796" name="Picture 4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83" y="1278655"/>
            <a:ext cx="1267097" cy="99269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3798" name="Picture 6" descr="Znalezione obrazy dla zapytania musli rysun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48057" y="3850413"/>
            <a:ext cx="2926081" cy="30075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omic Sans MS" pitchFamily="66" charset="0"/>
              </a:rPr>
              <a:t>Koniecznie </a:t>
            </a:r>
            <a:r>
              <a:rPr lang="pl-PL" b="1" dirty="0">
                <a:solidFill>
                  <a:srgbClr val="FF0000"/>
                </a:solidFill>
                <a:latin typeface="Comic Sans MS" pitchFamily="66" charset="0"/>
              </a:rPr>
              <a:t>unikaj</a:t>
            </a:r>
            <a:r>
              <a:rPr lang="pl-PL" b="1" dirty="0">
                <a:latin typeface="Comic Sans MS" pitchFamily="66" charset="0"/>
              </a:rPr>
              <a:t>: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267097" y="2259874"/>
            <a:ext cx="105417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endParaRPr lang="pl-PL" sz="2800" dirty="0">
              <a:latin typeface="Comic Sans MS" pitchFamily="66" charset="0"/>
            </a:endParaRP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2800" dirty="0">
                <a:latin typeface="Comic Sans MS" pitchFamily="66" charset="0"/>
              </a:rPr>
              <a:t>Słodkich płatków  śniadaniowych, zastąp je płatkami owsianymi lub </a:t>
            </a:r>
            <a:r>
              <a:rPr lang="pl-PL" sz="2800" dirty="0" err="1">
                <a:latin typeface="Comic Sans MS" pitchFamily="66" charset="0"/>
              </a:rPr>
              <a:t>musli</a:t>
            </a:r>
            <a:endParaRPr lang="pl-PL" sz="2800" dirty="0">
              <a:latin typeface="Comic Sans MS" pitchFamily="66" charset="0"/>
            </a:endParaRP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2800" dirty="0">
                <a:latin typeface="Comic Sans MS" pitchFamily="66" charset="0"/>
              </a:rPr>
              <a:t>Parówek, zamiast nich zjedz chudą wędlinę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2800" dirty="0">
                <a:latin typeface="Comic Sans MS" pitchFamily="66" charset="0"/>
              </a:rPr>
              <a:t>Cukru, postaraj się stopniowo zmniejszać jego ilość, którą dodajesz do napojów takich jak np. herbata tak, aby z czasem całkiem z niego zrezygnować</a:t>
            </a:r>
            <a:endParaRPr lang="pl-P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83914EA-F611-470B-832F-1452A031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>zadanie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802908DF-F245-4572-B4EA-971CAA3E1487}"/>
              </a:ext>
            </a:extLst>
          </p:cNvPr>
          <p:cNvSpPr txBox="1"/>
          <p:nvPr/>
        </p:nvSpPr>
        <p:spPr>
          <a:xfrm>
            <a:off x="1624614" y="2139518"/>
            <a:ext cx="9436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Comic Sans MS" panose="030F0702030302020204" pitchFamily="66" charset="0"/>
              </a:rPr>
              <a:t>JAK MOŻEMY POPRAWIĆ NASTĘPUJĄCE ŚNIADANIA, ABY BYŁY KORZYSTNIEJSZE DLA ZDROWIA?</a:t>
            </a:r>
          </a:p>
        </p:txBody>
      </p:sp>
    </p:spTree>
    <p:extLst>
      <p:ext uri="{BB962C8B-B14F-4D97-AF65-F5344CB8AC3E}">
        <p14:creationId xmlns:p14="http://schemas.microsoft.com/office/powerpoint/2010/main" xmlns="" val="1705317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latin typeface="Comic Sans MS" pitchFamily="66" charset="0"/>
              </a:rPr>
              <a:t>Przykład 1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593668" y="1920240"/>
            <a:ext cx="9313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parówki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chleb pszenny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masło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keczup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herbata z cukrem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endParaRPr lang="pl-PL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endParaRPr lang="pl-P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F562BD3-C098-4988-97D1-42CB3856F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Comic Sans MS" pitchFamily="66" charset="0"/>
              </a:rPr>
              <a:t>Przykład 1</a:t>
            </a:r>
            <a:endParaRPr lang="pl-PL" dirty="0">
              <a:solidFill>
                <a:srgbClr val="92D050"/>
              </a:solidFill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FFCD93D4-15FA-491D-A9A0-ABE64C6D673F}"/>
              </a:ext>
            </a:extLst>
          </p:cNvPr>
          <p:cNvSpPr txBox="1"/>
          <p:nvPr/>
        </p:nvSpPr>
        <p:spPr>
          <a:xfrm>
            <a:off x="1251678" y="1757779"/>
            <a:ext cx="94635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2800" dirty="0">
                <a:latin typeface="Comic Sans MS" pitchFamily="66" charset="0"/>
              </a:rPr>
              <a:t>Parówki -&gt; zamiana na chudą wędlinę (np. z kurczaka czy indyka)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2800" dirty="0">
                <a:latin typeface="Comic Sans MS" pitchFamily="66" charset="0"/>
              </a:rPr>
              <a:t>chleb pszenny -&gt; zamiana na chleb razowy, z ziarnami czy np. żytni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2800" dirty="0">
                <a:latin typeface="Comic Sans MS" pitchFamily="66" charset="0"/>
              </a:rPr>
              <a:t>Masło -&gt; używajmy go z umiarem (czyli max. 1 łyżeczka na posiłek)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2800" dirty="0">
                <a:latin typeface="Comic Sans MS" pitchFamily="66" charset="0"/>
              </a:rPr>
              <a:t>Keczup -&gt; starajmy się ograniczać jego dodatek do minimum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2800" dirty="0">
                <a:latin typeface="Comic Sans MS" pitchFamily="66" charset="0"/>
              </a:rPr>
              <a:t>herbata z cukrem -&gt; starajmy się stopniowo rezygnować z dodatku cukru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2800" dirty="0">
                <a:solidFill>
                  <a:srgbClr val="FF0000"/>
                </a:solidFill>
                <a:latin typeface="Comic Sans MS" pitchFamily="66" charset="0"/>
              </a:rPr>
              <a:t>W tym posiłku brakuje warzywa lub owocu!</a:t>
            </a:r>
          </a:p>
        </p:txBody>
      </p:sp>
    </p:spTree>
    <p:extLst>
      <p:ext uri="{BB962C8B-B14F-4D97-AF65-F5344CB8AC3E}">
        <p14:creationId xmlns:p14="http://schemas.microsoft.com/office/powerpoint/2010/main" xmlns="" val="553976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latin typeface="Comic Sans MS" pitchFamily="66" charset="0"/>
              </a:rPr>
              <a:t>Przykład 2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593668" y="1920240"/>
            <a:ext cx="93138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chleb razowy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masło 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gotowana szynka z kurczaka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ser żółty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herbata bez cukru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endParaRPr lang="pl-PL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38F5F00-FD0F-42BD-93BF-3A47CD4B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sz="5300" b="1" dirty="0">
                <a:latin typeface="Comic Sans MS" panose="030F0702030302020204" pitchFamily="66" charset="0"/>
              </a:rPr>
              <a:t>Jak często powinniśmy jeść owoce i warzywa?</a:t>
            </a:r>
            <a:endParaRPr lang="pl-PL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4824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FE1C16-B5D2-4115-89D9-FD6043BF0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92D050"/>
                </a:solidFill>
                <a:latin typeface="Comic Sans MS" pitchFamily="66" charset="0"/>
              </a:rPr>
              <a:t>Przykład 2</a:t>
            </a:r>
            <a:endParaRPr lang="pl-PL" dirty="0">
              <a:solidFill>
                <a:srgbClr val="92D050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BCB6570-C2F1-4415-807D-3251F32931EE}"/>
              </a:ext>
            </a:extLst>
          </p:cNvPr>
          <p:cNvSpPr txBox="1"/>
          <p:nvPr/>
        </p:nvSpPr>
        <p:spPr>
          <a:xfrm>
            <a:off x="1100091" y="1674674"/>
            <a:ext cx="99918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chleb razowy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masło -&gt; używajmy go z umiarem (czyli max.     1 łyżeczka na posiłek)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gotowana szynka z kurczaka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ser żółty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herbata bez cukru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solidFill>
                  <a:srgbClr val="FF0000"/>
                </a:solidFill>
                <a:latin typeface="Comic Sans MS" pitchFamily="66" charset="0"/>
              </a:rPr>
              <a:t>W tym posiłku brakuje warzywa lub owocu!</a:t>
            </a:r>
          </a:p>
        </p:txBody>
      </p:sp>
    </p:spTree>
    <p:extLst>
      <p:ext uri="{BB962C8B-B14F-4D97-AF65-F5344CB8AC3E}">
        <p14:creationId xmlns:p14="http://schemas.microsoft.com/office/powerpoint/2010/main" xmlns="" val="4293132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latin typeface="Comic Sans MS" pitchFamily="66" charset="0"/>
              </a:rPr>
              <a:t>Przykład 3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593668" y="1920240"/>
            <a:ext cx="93138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płatki śniadaniowe typu Cini </a:t>
            </a:r>
            <a:r>
              <a:rPr lang="pl-PL" sz="3600" dirty="0" err="1">
                <a:latin typeface="Comic Sans MS" pitchFamily="66" charset="0"/>
              </a:rPr>
              <a:t>minis</a:t>
            </a:r>
            <a:endParaRPr lang="pl-PL" sz="3600" dirty="0">
              <a:latin typeface="Comic Sans MS" pitchFamily="66" charset="0"/>
            </a:endParaRP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mleko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herbata bez cukru 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600" dirty="0">
                <a:latin typeface="Comic Sans MS" pitchFamily="66" charset="0"/>
              </a:rPr>
              <a:t>jabłko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endParaRPr lang="pl-PL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endParaRPr lang="pl-P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6">
            <a:extLst>
              <a:ext uri="{FF2B5EF4-FFF2-40B4-BE49-F238E27FC236}">
                <a16:creationId xmlns:a16="http://schemas.microsoft.com/office/drawing/2014/main" xmlns="" id="{C98F4480-8749-4E48-82BB-3A0F2F311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249F694-12BA-47C4-9FF3-570372F3B9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6AF1916-E600-473C-AC17-C746BBD5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b="1" dirty="0" err="1">
                <a:solidFill>
                  <a:srgbClr val="92D050"/>
                </a:solidFill>
                <a:latin typeface="Comic Sans MS" panose="030F0702030302020204" pitchFamily="66" charset="0"/>
              </a:rPr>
              <a:t>Przykład</a:t>
            </a:r>
            <a:r>
              <a:rPr lang="en-US" sz="5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 3</a:t>
            </a:r>
            <a:endParaRPr lang="en-US" sz="5400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284C4BB-7591-4B78-90A8-14C6544A0D8E}"/>
              </a:ext>
            </a:extLst>
          </p:cNvPr>
          <p:cNvSpPr txBox="1"/>
          <p:nvPr/>
        </p:nvSpPr>
        <p:spPr>
          <a:xfrm>
            <a:off x="1251678" y="2286001"/>
            <a:ext cx="7843160" cy="3593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defTabSz="914400"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Płatki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śniadaniowe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typu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Cini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minis -&gt;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tego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typu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płatki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powinniśmy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zamienić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np.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naturalne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płatki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owsiane</a:t>
            </a:r>
            <a:endParaRPr lang="en-US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Mleko</a:t>
            </a:r>
            <a:endParaRPr lang="en-US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Jabłko</a:t>
            </a:r>
            <a:endParaRPr lang="pl-PL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Herbata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bez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cukru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</a:p>
          <a:p>
            <a:pPr defTabSz="914400">
              <a:spcBef>
                <a:spcPts val="700"/>
              </a:spcBef>
              <a:buClr>
                <a:schemeClr val="tx2"/>
              </a:buClr>
            </a:pPr>
            <a:endParaRPr lang="en-US" sz="24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defTabSz="914400">
              <a:spcBef>
                <a:spcPts val="700"/>
              </a:spcBef>
              <a:buClr>
                <a:schemeClr val="tx2"/>
              </a:buClr>
            </a:pPr>
            <a:endParaRPr lang="en-US" sz="24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Płatki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owsiane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można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ugotować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na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mleku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z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dodatkiem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cynamonu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oraz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pokrojonego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w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kosteczkę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jabłka</a:t>
            </a:r>
            <a:r>
              <a:rPr lang="en-US" sz="2400" dirty="0">
                <a:solidFill>
                  <a:schemeClr val="tx2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026" name="Picture 2" descr="Mniam Mniam Catering - Home | Facebook">
            <a:extLst>
              <a:ext uri="{FF2B5EF4-FFF2-40B4-BE49-F238E27FC236}">
                <a16:creationId xmlns:a16="http://schemas.microsoft.com/office/drawing/2014/main" xmlns="" id="{A05E7EA1-7FFA-4AF9-B74A-879193B6E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" b="123"/>
          <a:stretch/>
        </p:blipFill>
        <p:spPr bwMode="auto">
          <a:xfrm>
            <a:off x="9293954" y="2876528"/>
            <a:ext cx="2415465" cy="2412535"/>
          </a:xfrm>
          <a:custGeom>
            <a:avLst/>
            <a:gdLst/>
            <a:ahLst/>
            <a:cxnLst/>
            <a:rect l="l" t="t" r="r" b="b"/>
            <a:pathLst>
              <a:path w="3860171" h="3855489">
                <a:moveTo>
                  <a:pt x="1930086" y="0"/>
                </a:moveTo>
                <a:lnTo>
                  <a:pt x="1967540" y="3511"/>
                </a:lnTo>
                <a:lnTo>
                  <a:pt x="2003824" y="12875"/>
                </a:lnTo>
                <a:lnTo>
                  <a:pt x="2038938" y="26920"/>
                </a:lnTo>
                <a:lnTo>
                  <a:pt x="2075222" y="44477"/>
                </a:lnTo>
                <a:lnTo>
                  <a:pt x="2109166" y="64375"/>
                </a:lnTo>
                <a:lnTo>
                  <a:pt x="2144279" y="85443"/>
                </a:lnTo>
                <a:lnTo>
                  <a:pt x="2179393" y="104171"/>
                </a:lnTo>
                <a:lnTo>
                  <a:pt x="2214507" y="122898"/>
                </a:lnTo>
                <a:lnTo>
                  <a:pt x="2248450" y="136943"/>
                </a:lnTo>
                <a:lnTo>
                  <a:pt x="2285905" y="146307"/>
                </a:lnTo>
                <a:lnTo>
                  <a:pt x="2322189" y="150989"/>
                </a:lnTo>
                <a:lnTo>
                  <a:pt x="2360814" y="150989"/>
                </a:lnTo>
                <a:lnTo>
                  <a:pt x="2400610" y="148648"/>
                </a:lnTo>
                <a:lnTo>
                  <a:pt x="2440405" y="143966"/>
                </a:lnTo>
                <a:lnTo>
                  <a:pt x="2480201" y="138114"/>
                </a:lnTo>
                <a:lnTo>
                  <a:pt x="2519996" y="133432"/>
                </a:lnTo>
                <a:lnTo>
                  <a:pt x="2559792" y="129921"/>
                </a:lnTo>
                <a:lnTo>
                  <a:pt x="2597247" y="131091"/>
                </a:lnTo>
                <a:lnTo>
                  <a:pt x="2633531" y="135773"/>
                </a:lnTo>
                <a:lnTo>
                  <a:pt x="2668644" y="146307"/>
                </a:lnTo>
                <a:lnTo>
                  <a:pt x="2697906" y="161523"/>
                </a:lnTo>
                <a:lnTo>
                  <a:pt x="2725997" y="181421"/>
                </a:lnTo>
                <a:lnTo>
                  <a:pt x="2750577" y="204830"/>
                </a:lnTo>
                <a:lnTo>
                  <a:pt x="2775156" y="231750"/>
                </a:lnTo>
                <a:lnTo>
                  <a:pt x="2797395" y="259841"/>
                </a:lnTo>
                <a:lnTo>
                  <a:pt x="2819634" y="289103"/>
                </a:lnTo>
                <a:lnTo>
                  <a:pt x="2841872" y="318364"/>
                </a:lnTo>
                <a:lnTo>
                  <a:pt x="2864111" y="346455"/>
                </a:lnTo>
                <a:lnTo>
                  <a:pt x="2887520" y="373376"/>
                </a:lnTo>
                <a:lnTo>
                  <a:pt x="2914441" y="396785"/>
                </a:lnTo>
                <a:lnTo>
                  <a:pt x="2940191" y="417853"/>
                </a:lnTo>
                <a:lnTo>
                  <a:pt x="2969452" y="434240"/>
                </a:lnTo>
                <a:lnTo>
                  <a:pt x="3001055" y="448285"/>
                </a:lnTo>
                <a:lnTo>
                  <a:pt x="3034998" y="459990"/>
                </a:lnTo>
                <a:lnTo>
                  <a:pt x="3070112" y="470524"/>
                </a:lnTo>
                <a:lnTo>
                  <a:pt x="3105226" y="479888"/>
                </a:lnTo>
                <a:lnTo>
                  <a:pt x="3141510" y="489251"/>
                </a:lnTo>
                <a:lnTo>
                  <a:pt x="3175453" y="499785"/>
                </a:lnTo>
                <a:lnTo>
                  <a:pt x="3209396" y="511490"/>
                </a:lnTo>
                <a:lnTo>
                  <a:pt x="3240999" y="525535"/>
                </a:lnTo>
                <a:lnTo>
                  <a:pt x="3269090" y="543092"/>
                </a:lnTo>
                <a:lnTo>
                  <a:pt x="3294840" y="564161"/>
                </a:lnTo>
                <a:lnTo>
                  <a:pt x="3315908" y="589911"/>
                </a:lnTo>
                <a:lnTo>
                  <a:pt x="3333465" y="618002"/>
                </a:lnTo>
                <a:lnTo>
                  <a:pt x="3347510" y="649604"/>
                </a:lnTo>
                <a:lnTo>
                  <a:pt x="3359215" y="683547"/>
                </a:lnTo>
                <a:lnTo>
                  <a:pt x="3369749" y="717491"/>
                </a:lnTo>
                <a:lnTo>
                  <a:pt x="3379113" y="753775"/>
                </a:lnTo>
                <a:lnTo>
                  <a:pt x="3388476" y="788889"/>
                </a:lnTo>
                <a:lnTo>
                  <a:pt x="3399010" y="824002"/>
                </a:lnTo>
                <a:lnTo>
                  <a:pt x="3410715" y="857946"/>
                </a:lnTo>
                <a:lnTo>
                  <a:pt x="3424760" y="889548"/>
                </a:lnTo>
                <a:lnTo>
                  <a:pt x="3441147" y="918809"/>
                </a:lnTo>
                <a:lnTo>
                  <a:pt x="3462215" y="944560"/>
                </a:lnTo>
                <a:lnTo>
                  <a:pt x="3485624" y="971480"/>
                </a:lnTo>
                <a:lnTo>
                  <a:pt x="3512545" y="994889"/>
                </a:lnTo>
                <a:lnTo>
                  <a:pt x="3540636" y="1017128"/>
                </a:lnTo>
                <a:lnTo>
                  <a:pt x="3571068" y="1039367"/>
                </a:lnTo>
                <a:lnTo>
                  <a:pt x="3600329" y="1061605"/>
                </a:lnTo>
                <a:lnTo>
                  <a:pt x="3628420" y="1083844"/>
                </a:lnTo>
                <a:lnTo>
                  <a:pt x="3655341" y="1108424"/>
                </a:lnTo>
                <a:lnTo>
                  <a:pt x="3678750" y="1133003"/>
                </a:lnTo>
                <a:lnTo>
                  <a:pt x="3698648" y="1161094"/>
                </a:lnTo>
                <a:lnTo>
                  <a:pt x="3713864" y="1190356"/>
                </a:lnTo>
                <a:lnTo>
                  <a:pt x="3724398" y="1225469"/>
                </a:lnTo>
                <a:lnTo>
                  <a:pt x="3729080" y="1261754"/>
                </a:lnTo>
                <a:lnTo>
                  <a:pt x="3730250" y="1299208"/>
                </a:lnTo>
                <a:lnTo>
                  <a:pt x="3726739" y="1339004"/>
                </a:lnTo>
                <a:lnTo>
                  <a:pt x="3722057" y="1378799"/>
                </a:lnTo>
                <a:lnTo>
                  <a:pt x="3716205" y="1418595"/>
                </a:lnTo>
                <a:lnTo>
                  <a:pt x="3711523" y="1458391"/>
                </a:lnTo>
                <a:lnTo>
                  <a:pt x="3709182" y="1498186"/>
                </a:lnTo>
                <a:lnTo>
                  <a:pt x="3709182" y="1536811"/>
                </a:lnTo>
                <a:lnTo>
                  <a:pt x="3713864" y="1573096"/>
                </a:lnTo>
                <a:lnTo>
                  <a:pt x="3723228" y="1609380"/>
                </a:lnTo>
                <a:lnTo>
                  <a:pt x="3737273" y="1643323"/>
                </a:lnTo>
                <a:lnTo>
                  <a:pt x="3756000" y="1678437"/>
                </a:lnTo>
                <a:lnTo>
                  <a:pt x="3774728" y="1713550"/>
                </a:lnTo>
                <a:lnTo>
                  <a:pt x="3795796" y="1748664"/>
                </a:lnTo>
                <a:lnTo>
                  <a:pt x="3815694" y="1782608"/>
                </a:lnTo>
                <a:lnTo>
                  <a:pt x="3833250" y="1818892"/>
                </a:lnTo>
                <a:lnTo>
                  <a:pt x="3847296" y="1854005"/>
                </a:lnTo>
                <a:lnTo>
                  <a:pt x="3856660" y="1890290"/>
                </a:lnTo>
                <a:lnTo>
                  <a:pt x="3860171" y="1927744"/>
                </a:lnTo>
                <a:lnTo>
                  <a:pt x="3856660" y="1965199"/>
                </a:lnTo>
                <a:lnTo>
                  <a:pt x="3847296" y="2001483"/>
                </a:lnTo>
                <a:lnTo>
                  <a:pt x="3833250" y="2036597"/>
                </a:lnTo>
                <a:lnTo>
                  <a:pt x="3815694" y="2072881"/>
                </a:lnTo>
                <a:lnTo>
                  <a:pt x="3795796" y="2106824"/>
                </a:lnTo>
                <a:lnTo>
                  <a:pt x="3774728" y="2141938"/>
                </a:lnTo>
                <a:lnTo>
                  <a:pt x="3756000" y="2177052"/>
                </a:lnTo>
                <a:lnTo>
                  <a:pt x="3737273" y="2212166"/>
                </a:lnTo>
                <a:lnTo>
                  <a:pt x="3723228" y="2246109"/>
                </a:lnTo>
                <a:lnTo>
                  <a:pt x="3713864" y="2282393"/>
                </a:lnTo>
                <a:lnTo>
                  <a:pt x="3709182" y="2318677"/>
                </a:lnTo>
                <a:lnTo>
                  <a:pt x="3709182" y="2357302"/>
                </a:lnTo>
                <a:lnTo>
                  <a:pt x="3711523" y="2397098"/>
                </a:lnTo>
                <a:lnTo>
                  <a:pt x="3716205" y="2436894"/>
                </a:lnTo>
                <a:lnTo>
                  <a:pt x="3722057" y="2476689"/>
                </a:lnTo>
                <a:lnTo>
                  <a:pt x="3726739" y="2516485"/>
                </a:lnTo>
                <a:lnTo>
                  <a:pt x="3730250" y="2556280"/>
                </a:lnTo>
                <a:lnTo>
                  <a:pt x="3729080" y="2593735"/>
                </a:lnTo>
                <a:lnTo>
                  <a:pt x="3724398" y="2630019"/>
                </a:lnTo>
                <a:lnTo>
                  <a:pt x="3713864" y="2665133"/>
                </a:lnTo>
                <a:lnTo>
                  <a:pt x="3698648" y="2694394"/>
                </a:lnTo>
                <a:lnTo>
                  <a:pt x="3678750" y="2722485"/>
                </a:lnTo>
                <a:lnTo>
                  <a:pt x="3655341" y="2747065"/>
                </a:lnTo>
                <a:lnTo>
                  <a:pt x="3628420" y="2771645"/>
                </a:lnTo>
                <a:lnTo>
                  <a:pt x="3600329" y="2793883"/>
                </a:lnTo>
                <a:lnTo>
                  <a:pt x="3571068" y="2816122"/>
                </a:lnTo>
                <a:lnTo>
                  <a:pt x="3540636" y="2838361"/>
                </a:lnTo>
                <a:lnTo>
                  <a:pt x="3512545" y="2860599"/>
                </a:lnTo>
                <a:lnTo>
                  <a:pt x="3485624" y="2884009"/>
                </a:lnTo>
                <a:lnTo>
                  <a:pt x="3462215" y="2910929"/>
                </a:lnTo>
                <a:lnTo>
                  <a:pt x="3441147" y="2936679"/>
                </a:lnTo>
                <a:lnTo>
                  <a:pt x="3424760" y="2965941"/>
                </a:lnTo>
                <a:lnTo>
                  <a:pt x="3410715" y="2997543"/>
                </a:lnTo>
                <a:lnTo>
                  <a:pt x="3399010" y="3031486"/>
                </a:lnTo>
                <a:lnTo>
                  <a:pt x="3388476" y="3066600"/>
                </a:lnTo>
                <a:lnTo>
                  <a:pt x="3379113" y="3101714"/>
                </a:lnTo>
                <a:lnTo>
                  <a:pt x="3369749" y="3137998"/>
                </a:lnTo>
                <a:lnTo>
                  <a:pt x="3359215" y="3171941"/>
                </a:lnTo>
                <a:lnTo>
                  <a:pt x="3347510" y="3205885"/>
                </a:lnTo>
                <a:lnTo>
                  <a:pt x="3333465" y="3237487"/>
                </a:lnTo>
                <a:lnTo>
                  <a:pt x="3315908" y="3265578"/>
                </a:lnTo>
                <a:lnTo>
                  <a:pt x="3294840" y="3291328"/>
                </a:lnTo>
                <a:lnTo>
                  <a:pt x="3269090" y="3312396"/>
                </a:lnTo>
                <a:lnTo>
                  <a:pt x="3240999" y="3329953"/>
                </a:lnTo>
                <a:lnTo>
                  <a:pt x="3209396" y="3343999"/>
                </a:lnTo>
                <a:lnTo>
                  <a:pt x="3175453" y="3355703"/>
                </a:lnTo>
                <a:lnTo>
                  <a:pt x="3141510" y="3366237"/>
                </a:lnTo>
                <a:lnTo>
                  <a:pt x="3105226" y="3375601"/>
                </a:lnTo>
                <a:lnTo>
                  <a:pt x="3070112" y="3384965"/>
                </a:lnTo>
                <a:lnTo>
                  <a:pt x="3034998" y="3395499"/>
                </a:lnTo>
                <a:lnTo>
                  <a:pt x="3001055" y="3407203"/>
                </a:lnTo>
                <a:lnTo>
                  <a:pt x="2969452" y="3421249"/>
                </a:lnTo>
                <a:lnTo>
                  <a:pt x="2940191" y="3437635"/>
                </a:lnTo>
                <a:lnTo>
                  <a:pt x="2914441" y="3458704"/>
                </a:lnTo>
                <a:lnTo>
                  <a:pt x="2887520" y="3482113"/>
                </a:lnTo>
                <a:lnTo>
                  <a:pt x="2864111" y="3509033"/>
                </a:lnTo>
                <a:lnTo>
                  <a:pt x="2841872" y="3537124"/>
                </a:lnTo>
                <a:lnTo>
                  <a:pt x="2819634" y="3566386"/>
                </a:lnTo>
                <a:lnTo>
                  <a:pt x="2797395" y="3595647"/>
                </a:lnTo>
                <a:lnTo>
                  <a:pt x="2775156" y="3623738"/>
                </a:lnTo>
                <a:lnTo>
                  <a:pt x="2750577" y="3650659"/>
                </a:lnTo>
                <a:lnTo>
                  <a:pt x="2725997" y="3674068"/>
                </a:lnTo>
                <a:lnTo>
                  <a:pt x="2697906" y="3693966"/>
                </a:lnTo>
                <a:lnTo>
                  <a:pt x="2668644" y="3709182"/>
                </a:lnTo>
                <a:lnTo>
                  <a:pt x="2633531" y="3719716"/>
                </a:lnTo>
                <a:lnTo>
                  <a:pt x="2597247" y="3724398"/>
                </a:lnTo>
                <a:lnTo>
                  <a:pt x="2559792" y="3725568"/>
                </a:lnTo>
                <a:lnTo>
                  <a:pt x="2519996" y="3722057"/>
                </a:lnTo>
                <a:lnTo>
                  <a:pt x="2480201" y="3717375"/>
                </a:lnTo>
                <a:lnTo>
                  <a:pt x="2440405" y="3711523"/>
                </a:lnTo>
                <a:lnTo>
                  <a:pt x="2400610" y="3706841"/>
                </a:lnTo>
                <a:lnTo>
                  <a:pt x="2360814" y="3704500"/>
                </a:lnTo>
                <a:lnTo>
                  <a:pt x="2322189" y="3704500"/>
                </a:lnTo>
                <a:lnTo>
                  <a:pt x="2285905" y="3709182"/>
                </a:lnTo>
                <a:lnTo>
                  <a:pt x="2248450" y="3718545"/>
                </a:lnTo>
                <a:lnTo>
                  <a:pt x="2214507" y="3732591"/>
                </a:lnTo>
                <a:lnTo>
                  <a:pt x="2179393" y="3751318"/>
                </a:lnTo>
                <a:lnTo>
                  <a:pt x="2144279" y="3770045"/>
                </a:lnTo>
                <a:lnTo>
                  <a:pt x="2109166" y="3791114"/>
                </a:lnTo>
                <a:lnTo>
                  <a:pt x="2075222" y="3811011"/>
                </a:lnTo>
                <a:lnTo>
                  <a:pt x="2038938" y="3828568"/>
                </a:lnTo>
                <a:lnTo>
                  <a:pt x="2003824" y="3842614"/>
                </a:lnTo>
                <a:lnTo>
                  <a:pt x="1967540" y="3851978"/>
                </a:lnTo>
                <a:lnTo>
                  <a:pt x="1930086" y="3855489"/>
                </a:lnTo>
                <a:lnTo>
                  <a:pt x="1892631" y="3851978"/>
                </a:lnTo>
                <a:lnTo>
                  <a:pt x="1856347" y="3842614"/>
                </a:lnTo>
                <a:lnTo>
                  <a:pt x="1821233" y="3828568"/>
                </a:lnTo>
                <a:lnTo>
                  <a:pt x="1784949" y="3811011"/>
                </a:lnTo>
                <a:lnTo>
                  <a:pt x="1751005" y="3791114"/>
                </a:lnTo>
                <a:lnTo>
                  <a:pt x="1715892" y="3770045"/>
                </a:lnTo>
                <a:lnTo>
                  <a:pt x="1680778" y="3751318"/>
                </a:lnTo>
                <a:lnTo>
                  <a:pt x="1645664" y="3732591"/>
                </a:lnTo>
                <a:lnTo>
                  <a:pt x="1610550" y="3718545"/>
                </a:lnTo>
                <a:lnTo>
                  <a:pt x="1574266" y="3709182"/>
                </a:lnTo>
                <a:lnTo>
                  <a:pt x="1537982" y="3704500"/>
                </a:lnTo>
                <a:lnTo>
                  <a:pt x="1499357" y="3704500"/>
                </a:lnTo>
                <a:lnTo>
                  <a:pt x="1459561" y="3706841"/>
                </a:lnTo>
                <a:lnTo>
                  <a:pt x="1419766" y="3711523"/>
                </a:lnTo>
                <a:lnTo>
                  <a:pt x="1379970" y="3717375"/>
                </a:lnTo>
                <a:lnTo>
                  <a:pt x="1340175" y="3722057"/>
                </a:lnTo>
                <a:lnTo>
                  <a:pt x="1300379" y="3725568"/>
                </a:lnTo>
                <a:lnTo>
                  <a:pt x="1262924" y="3724398"/>
                </a:lnTo>
                <a:lnTo>
                  <a:pt x="1226640" y="3719716"/>
                </a:lnTo>
                <a:lnTo>
                  <a:pt x="1191526" y="3709182"/>
                </a:lnTo>
                <a:lnTo>
                  <a:pt x="1162265" y="3693966"/>
                </a:lnTo>
                <a:lnTo>
                  <a:pt x="1134174" y="3674068"/>
                </a:lnTo>
                <a:lnTo>
                  <a:pt x="1109594" y="3650659"/>
                </a:lnTo>
                <a:lnTo>
                  <a:pt x="1085015" y="3623738"/>
                </a:lnTo>
                <a:lnTo>
                  <a:pt x="1062776" y="3595647"/>
                </a:lnTo>
                <a:lnTo>
                  <a:pt x="1040537" y="3566386"/>
                </a:lnTo>
                <a:lnTo>
                  <a:pt x="1018299" y="3537124"/>
                </a:lnTo>
                <a:lnTo>
                  <a:pt x="996060" y="3509033"/>
                </a:lnTo>
                <a:lnTo>
                  <a:pt x="972651" y="3482113"/>
                </a:lnTo>
                <a:lnTo>
                  <a:pt x="945730" y="3458704"/>
                </a:lnTo>
                <a:lnTo>
                  <a:pt x="919980" y="3437635"/>
                </a:lnTo>
                <a:lnTo>
                  <a:pt x="890719" y="3421249"/>
                </a:lnTo>
                <a:lnTo>
                  <a:pt x="859116" y="3407203"/>
                </a:lnTo>
                <a:lnTo>
                  <a:pt x="825173" y="3395499"/>
                </a:lnTo>
                <a:lnTo>
                  <a:pt x="790059" y="3384965"/>
                </a:lnTo>
                <a:lnTo>
                  <a:pt x="754946" y="3375601"/>
                </a:lnTo>
                <a:lnTo>
                  <a:pt x="718662" y="3366237"/>
                </a:lnTo>
                <a:lnTo>
                  <a:pt x="684718" y="3355703"/>
                </a:lnTo>
                <a:lnTo>
                  <a:pt x="650775" y="3343999"/>
                </a:lnTo>
                <a:lnTo>
                  <a:pt x="619173" y="3329953"/>
                </a:lnTo>
                <a:lnTo>
                  <a:pt x="591082" y="3312396"/>
                </a:lnTo>
                <a:lnTo>
                  <a:pt x="565332" y="3291328"/>
                </a:lnTo>
                <a:lnTo>
                  <a:pt x="544263" y="3265578"/>
                </a:lnTo>
                <a:lnTo>
                  <a:pt x="526706" y="3237487"/>
                </a:lnTo>
                <a:lnTo>
                  <a:pt x="512661" y="3205885"/>
                </a:lnTo>
                <a:lnTo>
                  <a:pt x="500956" y="3171941"/>
                </a:lnTo>
                <a:lnTo>
                  <a:pt x="490422" y="3137998"/>
                </a:lnTo>
                <a:lnTo>
                  <a:pt x="481059" y="3101714"/>
                </a:lnTo>
                <a:lnTo>
                  <a:pt x="471695" y="3066600"/>
                </a:lnTo>
                <a:lnTo>
                  <a:pt x="461161" y="3031486"/>
                </a:lnTo>
                <a:lnTo>
                  <a:pt x="449456" y="2997543"/>
                </a:lnTo>
                <a:lnTo>
                  <a:pt x="435411" y="2965941"/>
                </a:lnTo>
                <a:lnTo>
                  <a:pt x="419024" y="2936679"/>
                </a:lnTo>
                <a:lnTo>
                  <a:pt x="397956" y="2910929"/>
                </a:lnTo>
                <a:lnTo>
                  <a:pt x="374547" y="2884009"/>
                </a:lnTo>
                <a:lnTo>
                  <a:pt x="347626" y="2860599"/>
                </a:lnTo>
                <a:lnTo>
                  <a:pt x="318365" y="2838361"/>
                </a:lnTo>
                <a:lnTo>
                  <a:pt x="289103" y="2816122"/>
                </a:lnTo>
                <a:lnTo>
                  <a:pt x="259842" y="2793883"/>
                </a:lnTo>
                <a:lnTo>
                  <a:pt x="231751" y="2771645"/>
                </a:lnTo>
                <a:lnTo>
                  <a:pt x="204830" y="2747065"/>
                </a:lnTo>
                <a:lnTo>
                  <a:pt x="181421" y="2722485"/>
                </a:lnTo>
                <a:lnTo>
                  <a:pt x="161523" y="2694394"/>
                </a:lnTo>
                <a:lnTo>
                  <a:pt x="146308" y="2665133"/>
                </a:lnTo>
                <a:lnTo>
                  <a:pt x="135773" y="2630019"/>
                </a:lnTo>
                <a:lnTo>
                  <a:pt x="131092" y="2593735"/>
                </a:lnTo>
                <a:lnTo>
                  <a:pt x="129921" y="2556280"/>
                </a:lnTo>
                <a:lnTo>
                  <a:pt x="133432" y="2516485"/>
                </a:lnTo>
                <a:lnTo>
                  <a:pt x="138114" y="2476689"/>
                </a:lnTo>
                <a:lnTo>
                  <a:pt x="143967" y="2436894"/>
                </a:lnTo>
                <a:lnTo>
                  <a:pt x="148648" y="2397098"/>
                </a:lnTo>
                <a:lnTo>
                  <a:pt x="150989" y="2357302"/>
                </a:lnTo>
                <a:lnTo>
                  <a:pt x="150989" y="2318677"/>
                </a:lnTo>
                <a:lnTo>
                  <a:pt x="146308" y="2282393"/>
                </a:lnTo>
                <a:lnTo>
                  <a:pt x="136944" y="2246109"/>
                </a:lnTo>
                <a:lnTo>
                  <a:pt x="122898" y="2212166"/>
                </a:lnTo>
                <a:lnTo>
                  <a:pt x="105341" y="2177052"/>
                </a:lnTo>
                <a:lnTo>
                  <a:pt x="85444" y="2141938"/>
                </a:lnTo>
                <a:lnTo>
                  <a:pt x="64375" y="2106824"/>
                </a:lnTo>
                <a:lnTo>
                  <a:pt x="44478" y="2072881"/>
                </a:lnTo>
                <a:lnTo>
                  <a:pt x="26921" y="2036597"/>
                </a:lnTo>
                <a:lnTo>
                  <a:pt x="12875" y="2001483"/>
                </a:lnTo>
                <a:lnTo>
                  <a:pt x="3512" y="1965199"/>
                </a:lnTo>
                <a:lnTo>
                  <a:pt x="0" y="1927744"/>
                </a:lnTo>
                <a:lnTo>
                  <a:pt x="3512" y="1890290"/>
                </a:lnTo>
                <a:lnTo>
                  <a:pt x="12875" y="1854005"/>
                </a:lnTo>
                <a:lnTo>
                  <a:pt x="26921" y="1818892"/>
                </a:lnTo>
                <a:lnTo>
                  <a:pt x="44478" y="1782608"/>
                </a:lnTo>
                <a:lnTo>
                  <a:pt x="64375" y="1748664"/>
                </a:lnTo>
                <a:lnTo>
                  <a:pt x="85444" y="1713550"/>
                </a:lnTo>
                <a:lnTo>
                  <a:pt x="105341" y="1678437"/>
                </a:lnTo>
                <a:lnTo>
                  <a:pt x="122898" y="1643323"/>
                </a:lnTo>
                <a:lnTo>
                  <a:pt x="136944" y="1609380"/>
                </a:lnTo>
                <a:lnTo>
                  <a:pt x="146308" y="1573096"/>
                </a:lnTo>
                <a:lnTo>
                  <a:pt x="150989" y="1536811"/>
                </a:lnTo>
                <a:lnTo>
                  <a:pt x="150989" y="1498186"/>
                </a:lnTo>
                <a:lnTo>
                  <a:pt x="148648" y="1458391"/>
                </a:lnTo>
                <a:lnTo>
                  <a:pt x="143967" y="1418595"/>
                </a:lnTo>
                <a:lnTo>
                  <a:pt x="138114" y="1378799"/>
                </a:lnTo>
                <a:lnTo>
                  <a:pt x="133432" y="1339004"/>
                </a:lnTo>
                <a:lnTo>
                  <a:pt x="129921" y="1299208"/>
                </a:lnTo>
                <a:lnTo>
                  <a:pt x="131092" y="1261754"/>
                </a:lnTo>
                <a:lnTo>
                  <a:pt x="135773" y="1225469"/>
                </a:lnTo>
                <a:lnTo>
                  <a:pt x="146308" y="1190356"/>
                </a:lnTo>
                <a:lnTo>
                  <a:pt x="161523" y="1161094"/>
                </a:lnTo>
                <a:lnTo>
                  <a:pt x="181421" y="1133003"/>
                </a:lnTo>
                <a:lnTo>
                  <a:pt x="204830" y="1108424"/>
                </a:lnTo>
                <a:lnTo>
                  <a:pt x="231751" y="1083844"/>
                </a:lnTo>
                <a:lnTo>
                  <a:pt x="259842" y="1061605"/>
                </a:lnTo>
                <a:lnTo>
                  <a:pt x="289103" y="1039367"/>
                </a:lnTo>
                <a:lnTo>
                  <a:pt x="318365" y="1017128"/>
                </a:lnTo>
                <a:lnTo>
                  <a:pt x="347626" y="994889"/>
                </a:lnTo>
                <a:lnTo>
                  <a:pt x="374547" y="971480"/>
                </a:lnTo>
                <a:lnTo>
                  <a:pt x="397956" y="944560"/>
                </a:lnTo>
                <a:lnTo>
                  <a:pt x="419024" y="918809"/>
                </a:lnTo>
                <a:lnTo>
                  <a:pt x="435411" y="889548"/>
                </a:lnTo>
                <a:lnTo>
                  <a:pt x="449456" y="857946"/>
                </a:lnTo>
                <a:lnTo>
                  <a:pt x="461161" y="824002"/>
                </a:lnTo>
                <a:lnTo>
                  <a:pt x="471695" y="788889"/>
                </a:lnTo>
                <a:lnTo>
                  <a:pt x="481059" y="753775"/>
                </a:lnTo>
                <a:lnTo>
                  <a:pt x="490422" y="717491"/>
                </a:lnTo>
                <a:lnTo>
                  <a:pt x="500956" y="683547"/>
                </a:lnTo>
                <a:lnTo>
                  <a:pt x="512661" y="649604"/>
                </a:lnTo>
                <a:lnTo>
                  <a:pt x="526706" y="618002"/>
                </a:lnTo>
                <a:lnTo>
                  <a:pt x="544263" y="589911"/>
                </a:lnTo>
                <a:lnTo>
                  <a:pt x="565332" y="564161"/>
                </a:lnTo>
                <a:lnTo>
                  <a:pt x="591082" y="543092"/>
                </a:lnTo>
                <a:lnTo>
                  <a:pt x="619173" y="525535"/>
                </a:lnTo>
                <a:lnTo>
                  <a:pt x="650775" y="511490"/>
                </a:lnTo>
                <a:lnTo>
                  <a:pt x="684718" y="499785"/>
                </a:lnTo>
                <a:lnTo>
                  <a:pt x="718662" y="489251"/>
                </a:lnTo>
                <a:lnTo>
                  <a:pt x="754946" y="479888"/>
                </a:lnTo>
                <a:lnTo>
                  <a:pt x="790059" y="470524"/>
                </a:lnTo>
                <a:lnTo>
                  <a:pt x="825173" y="459990"/>
                </a:lnTo>
                <a:lnTo>
                  <a:pt x="859116" y="448285"/>
                </a:lnTo>
                <a:lnTo>
                  <a:pt x="890719" y="434240"/>
                </a:lnTo>
                <a:lnTo>
                  <a:pt x="919980" y="417853"/>
                </a:lnTo>
                <a:lnTo>
                  <a:pt x="945730" y="396785"/>
                </a:lnTo>
                <a:lnTo>
                  <a:pt x="972651" y="373376"/>
                </a:lnTo>
                <a:lnTo>
                  <a:pt x="996060" y="346455"/>
                </a:lnTo>
                <a:lnTo>
                  <a:pt x="1018299" y="318364"/>
                </a:lnTo>
                <a:lnTo>
                  <a:pt x="1040537" y="289103"/>
                </a:lnTo>
                <a:lnTo>
                  <a:pt x="1062776" y="259841"/>
                </a:lnTo>
                <a:lnTo>
                  <a:pt x="1085015" y="231750"/>
                </a:lnTo>
                <a:lnTo>
                  <a:pt x="1109594" y="204830"/>
                </a:lnTo>
                <a:lnTo>
                  <a:pt x="1134174" y="181421"/>
                </a:lnTo>
                <a:lnTo>
                  <a:pt x="1162265" y="161523"/>
                </a:lnTo>
                <a:lnTo>
                  <a:pt x="1191526" y="146307"/>
                </a:lnTo>
                <a:lnTo>
                  <a:pt x="1226640" y="135773"/>
                </a:lnTo>
                <a:lnTo>
                  <a:pt x="1262924" y="131091"/>
                </a:lnTo>
                <a:lnTo>
                  <a:pt x="1300379" y="129921"/>
                </a:lnTo>
                <a:lnTo>
                  <a:pt x="1340175" y="133432"/>
                </a:lnTo>
                <a:lnTo>
                  <a:pt x="1379970" y="138114"/>
                </a:lnTo>
                <a:lnTo>
                  <a:pt x="1419766" y="143966"/>
                </a:lnTo>
                <a:lnTo>
                  <a:pt x="1459561" y="148648"/>
                </a:lnTo>
                <a:lnTo>
                  <a:pt x="1499357" y="150989"/>
                </a:lnTo>
                <a:lnTo>
                  <a:pt x="1537982" y="150989"/>
                </a:lnTo>
                <a:lnTo>
                  <a:pt x="1574266" y="146307"/>
                </a:lnTo>
                <a:lnTo>
                  <a:pt x="1610550" y="136943"/>
                </a:lnTo>
                <a:lnTo>
                  <a:pt x="1645664" y="122898"/>
                </a:lnTo>
                <a:lnTo>
                  <a:pt x="1680778" y="104171"/>
                </a:lnTo>
                <a:lnTo>
                  <a:pt x="1715892" y="85443"/>
                </a:lnTo>
                <a:lnTo>
                  <a:pt x="1751005" y="64375"/>
                </a:lnTo>
                <a:lnTo>
                  <a:pt x="1784949" y="44477"/>
                </a:lnTo>
                <a:lnTo>
                  <a:pt x="1821233" y="26920"/>
                </a:lnTo>
                <a:lnTo>
                  <a:pt x="1856347" y="12875"/>
                </a:lnTo>
                <a:lnTo>
                  <a:pt x="1892631" y="35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25024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Comic Sans MS" pitchFamily="66" charset="0"/>
              </a:rPr>
              <a:t>Przykład 4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371727" y="1485234"/>
            <a:ext cx="931381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200" dirty="0">
                <a:latin typeface="Comic Sans MS" pitchFamily="66" charset="0"/>
              </a:rPr>
              <a:t>Chleb razowy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200" dirty="0">
                <a:latin typeface="Comic Sans MS" pitchFamily="66" charset="0"/>
              </a:rPr>
              <a:t>Masło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200" dirty="0">
                <a:latin typeface="Comic Sans MS" pitchFamily="66" charset="0"/>
              </a:rPr>
              <a:t>Sałata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200" dirty="0">
                <a:latin typeface="Comic Sans MS" pitchFamily="66" charset="0"/>
              </a:rPr>
              <a:t>Ogórek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200" dirty="0">
                <a:latin typeface="Comic Sans MS" pitchFamily="66" charset="0"/>
              </a:rPr>
              <a:t>Polędwica sopocka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200" dirty="0">
                <a:latin typeface="Comic Sans MS" pitchFamily="66" charset="0"/>
              </a:rPr>
              <a:t>Szklanka soku pomarańczowego (jedna szklanka dziennie)</a:t>
            </a: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endParaRPr lang="pl-PL" sz="3200" b="1" dirty="0">
              <a:solidFill>
                <a:srgbClr val="92D050"/>
              </a:solidFill>
              <a:latin typeface="Comic Sans MS" pitchFamily="66" charset="0"/>
            </a:endParaRP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r>
              <a:rPr lang="pl-PL" sz="3200" b="1" dirty="0">
                <a:solidFill>
                  <a:srgbClr val="92D050"/>
                </a:solidFill>
                <a:latin typeface="Comic Sans MS" pitchFamily="66" charset="0"/>
              </a:rPr>
              <a:t>To śniadanie jest w porządku! </a:t>
            </a:r>
            <a:r>
              <a:rPr lang="pl-PL" sz="3200" b="1" dirty="0">
                <a:solidFill>
                  <a:srgbClr val="92D050"/>
                </a:solidFill>
                <a:latin typeface="Comic Sans MS" pitchFamily="66" charset="0"/>
                <a:sym typeface="Wingdings" panose="05000000000000000000" pitchFamily="2" charset="2"/>
              </a:rPr>
              <a:t></a:t>
            </a:r>
            <a:endParaRPr lang="pl-PL" sz="3200" b="1" dirty="0">
              <a:solidFill>
                <a:srgbClr val="92D050"/>
              </a:solidFill>
              <a:latin typeface="Comic Sans MS" pitchFamily="66" charset="0"/>
            </a:endParaRPr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endParaRPr lang="pl-PL" dirty="0"/>
          </a:p>
          <a:p>
            <a:pPr>
              <a:buClr>
                <a:schemeClr val="tx2">
                  <a:lumMod val="50000"/>
                  <a:lumOff val="50000"/>
                </a:schemeClr>
              </a:buClr>
              <a:buFont typeface="Wingdings" pitchFamily="2" charset="2"/>
              <a:buChar char="Ø"/>
            </a:pPr>
            <a:endParaRPr lang="pl-PL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14FC4A-3BF1-4D45-8417-AF2D056A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/>
            </a:r>
            <a:br>
              <a:rPr lang="pl-PL" dirty="0">
                <a:latin typeface="Comic Sans MS" panose="030F0702030302020204" pitchFamily="66" charset="0"/>
              </a:rPr>
            </a:br>
            <a:r>
              <a:rPr lang="pl-PL" dirty="0">
                <a:latin typeface="Comic Sans MS" panose="030F0702030302020204" pitchFamily="66" charset="0"/>
              </a:rPr>
              <a:t>Zawartość cukru w przykładowych produktach spożywczych - </a:t>
            </a:r>
            <a:r>
              <a:rPr lang="pl-PL" b="1" dirty="0">
                <a:latin typeface="Comic Sans MS" panose="030F0702030302020204" pitchFamily="66" charset="0"/>
              </a:rPr>
              <a:t>ciekawostki</a:t>
            </a:r>
          </a:p>
        </p:txBody>
      </p:sp>
    </p:spTree>
    <p:extLst>
      <p:ext uri="{BB962C8B-B14F-4D97-AF65-F5344CB8AC3E}">
        <p14:creationId xmlns:p14="http://schemas.microsoft.com/office/powerpoint/2010/main" xmlns="" val="20346139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6">
            <a:extLst>
              <a:ext uri="{FF2B5EF4-FFF2-40B4-BE49-F238E27FC236}">
                <a16:creationId xmlns:a16="http://schemas.microsoft.com/office/drawing/2014/main" xmlns="" id="{841EFD0D-0D37-447B-B1EA-4F7197EB2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5A6DFF24-307B-44B0-93F0-893676F148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3B3D315-2706-4149-873C-331EDFAFE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7219CF1-A4AC-4915-A44E-EDCE451E3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771" y="1033315"/>
            <a:ext cx="4882422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Coca cola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D04E398-086D-467C-B390-9F9079FA7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4B38EEFB-620B-40F5-BF60-E038189B4B84}"/>
              </a:ext>
            </a:extLst>
          </p:cNvPr>
          <p:cNvSpPr txBox="1"/>
          <p:nvPr/>
        </p:nvSpPr>
        <p:spPr>
          <a:xfrm>
            <a:off x="1251678" y="2667000"/>
            <a:ext cx="4964065" cy="3212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Objętość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: 250 ml (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szklanka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) = </a:t>
            </a:r>
            <a:r>
              <a:rPr lang="en-US" sz="28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5,5 ŁYŻECZKI CUKRU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Ilość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cukru</a:t>
            </a: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: 27g)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xmlns="" id="{20E344BB-E23E-4198-B2C7-8E752C6A9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2" descr="Znalezione obrazy dla zapytania COCA COLA PNG">
            <a:extLst>
              <a:ext uri="{FF2B5EF4-FFF2-40B4-BE49-F238E27FC236}">
                <a16:creationId xmlns:a16="http://schemas.microsoft.com/office/drawing/2014/main" xmlns="" id="{4961CB32-ABF6-4E70-9735-98C3C5345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99261" y="1619392"/>
            <a:ext cx="3217333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94308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xmlns="" id="{841EFD0D-0D37-447B-B1EA-4F7197EB2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xmlns="" id="{5A6DFF24-307B-44B0-93F0-893676F148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3B3D315-2706-4149-873C-331EDFAFE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14C38CE-9B82-4806-A600-F4E33725A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b="1" dirty="0">
                <a:latin typeface="Comic Sans MS" panose="030F0702030302020204" pitchFamily="66" charset="0"/>
              </a:rPr>
              <a:t>snickers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D04E398-086D-467C-B390-9F9079FA7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1E4D2F3A-25FB-4686-B14D-51C378E8EE0F}"/>
              </a:ext>
            </a:extLst>
          </p:cNvPr>
          <p:cNvSpPr txBox="1"/>
          <p:nvPr/>
        </p:nvSpPr>
        <p:spPr>
          <a:xfrm>
            <a:off x="1251678" y="2667000"/>
            <a:ext cx="4964065" cy="3212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Masa: 50g (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sztuka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5 ŁYŻECZEK CUKRU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pl-PL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Ilość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cukru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: 25,6g</a:t>
            </a:r>
            <a:r>
              <a:rPr lang="pl-PL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-US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xmlns="" id="{20E344BB-E23E-4198-B2C7-8E752C6A9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2" descr="Znalezione obrazy dla zapytania snickers png">
            <a:extLst>
              <a:ext uri="{FF2B5EF4-FFF2-40B4-BE49-F238E27FC236}">
                <a16:creationId xmlns:a16="http://schemas.microsoft.com/office/drawing/2014/main" xmlns="" id="{0B4DC05B-33BC-4096-A540-1BD07806C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99261" y="2765567"/>
            <a:ext cx="3217333" cy="92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89631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841EFD0D-0D37-447B-B1EA-4F7197EB2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A6DFF24-307B-44B0-93F0-893676F148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B3D315-2706-4149-873C-331EDFAFE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C08FB7E-2B38-44A4-8CCE-2F38E962D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dirty="0" err="1">
                <a:latin typeface="Comic Sans MS" panose="030F0702030302020204" pitchFamily="66" charset="0"/>
              </a:rPr>
              <a:t>Pączek</a:t>
            </a:r>
            <a:r>
              <a:rPr lang="en-US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D04E398-086D-467C-B390-9F9079FA7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8BC186F-73F4-462C-9AF5-BDD00446CBB2}"/>
              </a:ext>
            </a:extLst>
          </p:cNvPr>
          <p:cNvSpPr txBox="1"/>
          <p:nvPr/>
        </p:nvSpPr>
        <p:spPr>
          <a:xfrm>
            <a:off x="1251678" y="2667000"/>
            <a:ext cx="4964065" cy="3212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Masa : 70g (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sztuka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3,5 ŁYŻECZKI CUKRU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pl-PL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Ilość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cukru</a:t>
            </a:r>
            <a:r>
              <a:rPr lang="en-US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: 16,1 g</a:t>
            </a:r>
            <a:r>
              <a:rPr lang="pl-PL" sz="3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-US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20E344BB-E23E-4198-B2C7-8E752C6A9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Symbol zastępczy zawartości 3" descr="paczek_bez_lukru.png">
            <a:extLst>
              <a:ext uri="{FF2B5EF4-FFF2-40B4-BE49-F238E27FC236}">
                <a16:creationId xmlns:a16="http://schemas.microsoft.com/office/drawing/2014/main" xmlns="" id="{EDAC190B-9464-4504-841C-5454DD674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261" y="1892865"/>
            <a:ext cx="3217333" cy="267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3505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841EFD0D-0D37-447B-B1EA-4F7197EB2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A6DFF24-307B-44B0-93F0-893676F148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3B3D315-2706-4149-873C-331EDFAFE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C067C3-A40C-4216-8164-95CDC93E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6000" b="1" dirty="0" err="1">
                <a:latin typeface="Comic Sans MS" panose="030F0702030302020204" pitchFamily="66" charset="0"/>
              </a:rPr>
              <a:t>jogobella</a:t>
            </a:r>
            <a:endParaRPr lang="en-US" sz="60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D04E398-086D-467C-B390-9F9079FA7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AA157EB5-9126-43AD-82B5-BFD4C9066E04}"/>
              </a:ext>
            </a:extLst>
          </p:cNvPr>
          <p:cNvSpPr txBox="1"/>
          <p:nvPr/>
        </p:nvSpPr>
        <p:spPr>
          <a:xfrm>
            <a:off x="1251678" y="2667000"/>
            <a:ext cx="4964065" cy="3212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Masa : 150 g (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kubeczek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)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3,5 ŁYŻECZKI CUKRU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pl-PL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Ilość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cukru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: 16,1 g</a:t>
            </a:r>
            <a:r>
              <a:rPr lang="pl-PL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xmlns="" id="{20E344BB-E23E-4198-B2C7-8E752C6A9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5" name="Picture 2" descr="Znalezione obrazy dla zapytania jogurt jogobella PNG">
            <a:extLst>
              <a:ext uri="{FF2B5EF4-FFF2-40B4-BE49-F238E27FC236}">
                <a16:creationId xmlns:a16="http://schemas.microsoft.com/office/drawing/2014/main" xmlns="" id="{91EEDAE2-2A76-415D-9A0D-42172C023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61966" y="2146089"/>
            <a:ext cx="3217333" cy="25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3891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841EFD0D-0D37-447B-B1EA-4F7197EB29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A6DFF24-307B-44B0-93F0-893676F148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B3D315-2706-4149-873C-331EDFAFE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1A2074D-ABBE-4D5B-A74E-DE80CA3F6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Kinder </a:t>
            </a:r>
            <a:r>
              <a:rPr lang="en-US" b="1" dirty="0" err="1">
                <a:latin typeface="Comic Sans MS" panose="030F0702030302020204" pitchFamily="66" charset="0"/>
              </a:rPr>
              <a:t>czekolada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D04E398-086D-467C-B390-9F9079FA7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041BC077-8335-4051-BA52-B9D0D40B1FDF}"/>
              </a:ext>
            </a:extLst>
          </p:cNvPr>
          <p:cNvSpPr txBox="1"/>
          <p:nvPr/>
        </p:nvSpPr>
        <p:spPr>
          <a:xfrm>
            <a:off x="1251678" y="2667000"/>
            <a:ext cx="4964065" cy="3212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Ilość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: 2 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sztuki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3200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2,5 ŁYŻECZKI CUKRU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pl-PL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Ilość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3200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cukru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: 13,4 g</a:t>
            </a:r>
            <a:r>
              <a:rPr lang="pl-PL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)</a:t>
            </a:r>
            <a:r>
              <a:rPr lang="en-US" sz="32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xmlns="" id="{20E344BB-E23E-4198-B2C7-8E752C6A9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Symbol zastępczy zawartości 3" descr="Ferrero-Kinder-Chocolate-4-e1427464649253.jpg">
            <a:extLst>
              <a:ext uri="{FF2B5EF4-FFF2-40B4-BE49-F238E27FC236}">
                <a16:creationId xmlns:a16="http://schemas.microsoft.com/office/drawing/2014/main" xmlns="" id="{31EC86AA-B255-48D7-8485-7FC7669FC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09" y="2261419"/>
            <a:ext cx="4240504" cy="189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98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B217C2AD-51B4-40CE-A71F-F5D3F846D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F1BF92E-23CF-4BFE-9E1F-C359BACFA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0E624BD9-62FB-467A-ACDC-4836ADC5F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xmlns="" id="{4C973920-672E-443D-8D2E-2D1E3853A0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6562EDD-BC48-4324-B9A2-797AE9FEC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27" y="1231894"/>
            <a:ext cx="5490143" cy="433917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b="1" spc="800" dirty="0" err="1">
                <a:solidFill>
                  <a:srgbClr val="2A1A00"/>
                </a:solidFill>
                <a:latin typeface="Comic Sans MS" panose="030F0702030302020204" pitchFamily="66" charset="0"/>
              </a:rPr>
              <a:t>Warzywa</a:t>
            </a:r>
            <a:r>
              <a:rPr lang="en-US" sz="4000" b="1" spc="800" dirty="0">
                <a:solidFill>
                  <a:srgbClr val="2A1A00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spc="800" dirty="0" err="1">
                <a:solidFill>
                  <a:srgbClr val="2A1A00"/>
                </a:solidFill>
                <a:latin typeface="Comic Sans MS" panose="030F0702030302020204" pitchFamily="66" charset="0"/>
              </a:rPr>
              <a:t>i</a:t>
            </a:r>
            <a:r>
              <a:rPr lang="en-US" sz="4000" b="1" spc="800" dirty="0">
                <a:solidFill>
                  <a:srgbClr val="2A1A00"/>
                </a:solidFill>
                <a:latin typeface="Comic Sans MS" panose="030F0702030302020204" pitchFamily="66" charset="0"/>
              </a:rPr>
              <a:t>/</a:t>
            </a:r>
            <a:r>
              <a:rPr lang="en-US" sz="4000" b="1" spc="800" dirty="0" err="1">
                <a:solidFill>
                  <a:srgbClr val="2A1A00"/>
                </a:solidFill>
                <a:latin typeface="Comic Sans MS" panose="030F0702030302020204" pitchFamily="66" charset="0"/>
              </a:rPr>
              <a:t>lub</a:t>
            </a:r>
            <a:r>
              <a:rPr lang="en-US" sz="4000" b="1" spc="800" dirty="0">
                <a:solidFill>
                  <a:srgbClr val="2A1A00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spc="800" dirty="0" err="1">
                <a:solidFill>
                  <a:srgbClr val="2A1A00"/>
                </a:solidFill>
                <a:latin typeface="Comic Sans MS" panose="030F0702030302020204" pitchFamily="66" charset="0"/>
              </a:rPr>
              <a:t>owoce</a:t>
            </a:r>
            <a:r>
              <a:rPr lang="en-US" sz="4000" b="1" spc="800" dirty="0">
                <a:solidFill>
                  <a:srgbClr val="2A1A00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spc="800" dirty="0" err="1">
                <a:solidFill>
                  <a:srgbClr val="2A1A00"/>
                </a:solidFill>
                <a:latin typeface="Comic Sans MS" panose="030F0702030302020204" pitchFamily="66" charset="0"/>
              </a:rPr>
              <a:t>powinny</a:t>
            </a:r>
            <a:r>
              <a:rPr lang="en-US" sz="4000" b="1" spc="800" dirty="0">
                <a:solidFill>
                  <a:srgbClr val="2A1A00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spc="800" dirty="0" err="1">
                <a:solidFill>
                  <a:srgbClr val="2A1A00"/>
                </a:solidFill>
                <a:latin typeface="Comic Sans MS" panose="030F0702030302020204" pitchFamily="66" charset="0"/>
              </a:rPr>
              <a:t>być</a:t>
            </a:r>
            <a:r>
              <a:rPr lang="en-US" sz="4000" b="1" spc="800" dirty="0">
                <a:solidFill>
                  <a:srgbClr val="2A1A00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spc="800" dirty="0" err="1">
                <a:solidFill>
                  <a:srgbClr val="2A1A00"/>
                </a:solidFill>
                <a:latin typeface="Comic Sans MS" panose="030F0702030302020204" pitchFamily="66" charset="0"/>
              </a:rPr>
              <a:t>częścią</a:t>
            </a:r>
            <a:r>
              <a:rPr lang="en-US" sz="4000" b="1" spc="800" dirty="0">
                <a:solidFill>
                  <a:srgbClr val="2A1A00"/>
                </a:solidFill>
                <a:latin typeface="Comic Sans MS" panose="030F0702030302020204" pitchFamily="66" charset="0"/>
              </a:rPr>
              <a:t>  </a:t>
            </a:r>
            <a:r>
              <a:rPr lang="en-US" sz="4000" b="1" spc="800" dirty="0" err="1">
                <a:solidFill>
                  <a:srgbClr val="2A1A00"/>
                </a:solidFill>
                <a:latin typeface="Comic Sans MS" panose="030F0702030302020204" pitchFamily="66" charset="0"/>
              </a:rPr>
              <a:t>każdego</a:t>
            </a:r>
            <a:r>
              <a:rPr lang="en-US" sz="4000" b="1" spc="800" dirty="0">
                <a:solidFill>
                  <a:srgbClr val="2A1A00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spc="800" dirty="0" err="1">
                <a:solidFill>
                  <a:srgbClr val="2A1A00"/>
                </a:solidFill>
                <a:latin typeface="Comic Sans MS" panose="030F0702030302020204" pitchFamily="66" charset="0"/>
              </a:rPr>
              <a:t>posiłku</a:t>
            </a:r>
            <a:r>
              <a:rPr lang="en-US" sz="4000" b="1" spc="800" dirty="0">
                <a:solidFill>
                  <a:srgbClr val="2A1A00"/>
                </a:solidFill>
                <a:latin typeface="Comic Sans MS" panose="030F0702030302020204" pitchFamily="66" charset="0"/>
              </a:rPr>
              <a:t>. </a:t>
            </a:r>
            <a:r>
              <a:rPr lang="en-US" sz="4000" b="1" spc="800" dirty="0" err="1">
                <a:solidFill>
                  <a:srgbClr val="2A1A00"/>
                </a:solidFill>
                <a:latin typeface="Comic Sans MS" panose="030F0702030302020204" pitchFamily="66" charset="0"/>
              </a:rPr>
              <a:t>Należy</a:t>
            </a:r>
            <a:r>
              <a:rPr lang="en-US" sz="4000" b="1" spc="800" dirty="0">
                <a:solidFill>
                  <a:srgbClr val="2A1A00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spc="800" dirty="0" err="1">
                <a:solidFill>
                  <a:srgbClr val="2A1A00"/>
                </a:solidFill>
                <a:latin typeface="Comic Sans MS" panose="030F0702030302020204" pitchFamily="66" charset="0"/>
              </a:rPr>
              <a:t>więc</a:t>
            </a:r>
            <a:r>
              <a:rPr lang="en-US" sz="4000" b="1" spc="800" dirty="0">
                <a:solidFill>
                  <a:srgbClr val="2A1A00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spc="800" dirty="0" err="1">
                <a:solidFill>
                  <a:srgbClr val="2A1A00"/>
                </a:solidFill>
                <a:latin typeface="Comic Sans MS" panose="030F0702030302020204" pitchFamily="66" charset="0"/>
              </a:rPr>
              <a:t>spożywać</a:t>
            </a:r>
            <a:r>
              <a:rPr lang="en-US" sz="4000" b="1" spc="800" dirty="0">
                <a:solidFill>
                  <a:srgbClr val="2A1A00"/>
                </a:solidFill>
                <a:latin typeface="Comic Sans MS" panose="030F0702030302020204" pitchFamily="66" charset="0"/>
              </a:rPr>
              <a:t> je </a:t>
            </a:r>
            <a:r>
              <a:rPr lang="pl-PL" sz="4000" b="1" spc="800" dirty="0">
                <a:solidFill>
                  <a:srgbClr val="2A1A00"/>
                </a:solidFill>
                <a:latin typeface="Comic Sans MS" panose="030F0702030302020204" pitchFamily="66" charset="0"/>
              </a:rPr>
              <a:t/>
            </a:r>
            <a:br>
              <a:rPr lang="pl-PL" sz="4000" b="1" spc="800" dirty="0">
                <a:solidFill>
                  <a:srgbClr val="2A1A00"/>
                </a:solidFill>
                <a:latin typeface="Comic Sans MS" panose="030F0702030302020204" pitchFamily="66" charset="0"/>
              </a:rPr>
            </a:br>
            <a:r>
              <a:rPr lang="en-US" sz="4000" b="1" spc="800" dirty="0">
                <a:solidFill>
                  <a:srgbClr val="FF0000"/>
                </a:solidFill>
                <a:latin typeface="Comic Sans MS" panose="030F0702030302020204" pitchFamily="66" charset="0"/>
              </a:rPr>
              <a:t>5 </a:t>
            </a:r>
            <a:r>
              <a:rPr lang="en-US" sz="4000" b="1" spc="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razy</a:t>
            </a:r>
            <a:r>
              <a:rPr lang="en-US" sz="4000" b="1" spc="8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spc="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dziennie</a:t>
            </a:r>
            <a:r>
              <a:rPr lang="en-US" sz="3500" b="1" spc="800" dirty="0">
                <a:solidFill>
                  <a:srgbClr val="2A1A0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363DD75-42D3-453C-A84D-D18B4215C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Znalezione obrazy dla zapytania 5 posiłków dziennie">
            <a:extLst>
              <a:ext uri="{FF2B5EF4-FFF2-40B4-BE49-F238E27FC236}">
                <a16:creationId xmlns:a16="http://schemas.microsoft.com/office/drawing/2014/main" xmlns="" id="{7E82AE63-17FD-4AB3-9B69-A45FCB435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52944" y="1433476"/>
            <a:ext cx="3995592" cy="3995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1634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Comic Sans MS" pitchFamily="66" charset="0"/>
              </a:rPr>
              <a:t/>
            </a:r>
            <a:br>
              <a:rPr lang="pl-PL" dirty="0">
                <a:latin typeface="Comic Sans MS" pitchFamily="66" charset="0"/>
              </a:rPr>
            </a:br>
            <a:r>
              <a:rPr lang="pl-PL" dirty="0">
                <a:latin typeface="Comic Sans MS" pitchFamily="66" charset="0"/>
              </a:rPr>
              <a:t/>
            </a:r>
            <a:br>
              <a:rPr lang="pl-PL" dirty="0">
                <a:latin typeface="Comic Sans MS" pitchFamily="66" charset="0"/>
              </a:rPr>
            </a:br>
            <a:r>
              <a:rPr lang="pl-PL" dirty="0">
                <a:latin typeface="Comic Sans MS" pitchFamily="66" charset="0"/>
              </a:rPr>
              <a:t/>
            </a:r>
            <a:br>
              <a:rPr lang="pl-PL" dirty="0">
                <a:latin typeface="Comic Sans MS" pitchFamily="66" charset="0"/>
              </a:rPr>
            </a:br>
            <a:r>
              <a:rPr lang="pl-PL" dirty="0">
                <a:latin typeface="Comic Sans MS" pitchFamily="66" charset="0"/>
              </a:rPr>
              <a:t/>
            </a:r>
            <a:br>
              <a:rPr lang="pl-PL" dirty="0">
                <a:latin typeface="Comic Sans MS" pitchFamily="66" charset="0"/>
              </a:rPr>
            </a:br>
            <a:r>
              <a:rPr lang="pl-PL" dirty="0">
                <a:latin typeface="Comic Sans MS" pitchFamily="66" charset="0"/>
              </a:rPr>
              <a:t>Dziękuję za uwagę! </a:t>
            </a:r>
            <a:r>
              <a:rPr lang="pl-PL" dirty="0">
                <a:latin typeface="Comic Sans MS" pitchFamily="66" charset="0"/>
                <a:sym typeface="Wingdings" panose="05000000000000000000" pitchFamily="2" charset="2"/>
              </a:rPr>
              <a:t></a:t>
            </a:r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A1D9523-09CF-4CB4-B436-C7912D18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4355" y="2099218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>
                <a:latin typeface="Comic Sans MS" panose="030F0702030302020204" pitchFamily="66" charset="0"/>
              </a:rPr>
              <a:t>Które zboża i produkty zbożowe mają najlepszy wpływ na nasze zdrowie?</a:t>
            </a:r>
          </a:p>
        </p:txBody>
      </p:sp>
    </p:spTree>
    <p:extLst>
      <p:ext uri="{BB962C8B-B14F-4D97-AF65-F5344CB8AC3E}">
        <p14:creationId xmlns:p14="http://schemas.microsoft.com/office/powerpoint/2010/main" xmlns="" val="476037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xmlns="" id="{78553DC1-BBD9-41D4-90AD-350786994A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83F7068-9921-409F-B775-3883E413C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7C615D28-8D37-47CB-9D5B-9ACFDA3089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893F735-2977-474E-8B00-7A6AF2531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804335"/>
            <a:ext cx="5880100" cy="168170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900" dirty="0" err="1">
                <a:latin typeface="Comic Sans MS" panose="030F0702030302020204" pitchFamily="66" charset="0"/>
              </a:rPr>
              <a:t>najlepszy</a:t>
            </a:r>
            <a:r>
              <a:rPr lang="en-US" sz="4900" dirty="0">
                <a:latin typeface="Comic Sans MS" panose="030F0702030302020204" pitchFamily="66" charset="0"/>
              </a:rPr>
              <a:t> </a:t>
            </a:r>
            <a:r>
              <a:rPr lang="en-US" sz="4900" dirty="0" err="1">
                <a:latin typeface="Comic Sans MS" panose="030F0702030302020204" pitchFamily="66" charset="0"/>
              </a:rPr>
              <a:t>wpływ</a:t>
            </a:r>
            <a:r>
              <a:rPr lang="en-US" sz="4900" dirty="0">
                <a:latin typeface="Comic Sans MS" panose="030F0702030302020204" pitchFamily="66" charset="0"/>
              </a:rPr>
              <a:t> </a:t>
            </a:r>
            <a:r>
              <a:rPr lang="en-US" sz="4900" dirty="0" err="1">
                <a:latin typeface="Comic Sans MS" panose="030F0702030302020204" pitchFamily="66" charset="0"/>
              </a:rPr>
              <a:t>na</a:t>
            </a:r>
            <a:r>
              <a:rPr lang="en-US" sz="4900" dirty="0">
                <a:latin typeface="Comic Sans MS" panose="030F0702030302020204" pitchFamily="66" charset="0"/>
              </a:rPr>
              <a:t> </a:t>
            </a:r>
            <a:r>
              <a:rPr lang="en-US" sz="4900" dirty="0" err="1">
                <a:latin typeface="Comic Sans MS" panose="030F0702030302020204" pitchFamily="66" charset="0"/>
              </a:rPr>
              <a:t>nasze</a:t>
            </a:r>
            <a:r>
              <a:rPr lang="en-US" sz="4900" dirty="0">
                <a:latin typeface="Comic Sans MS" panose="030F0702030302020204" pitchFamily="66" charset="0"/>
              </a:rPr>
              <a:t> </a:t>
            </a:r>
            <a:r>
              <a:rPr lang="en-US" sz="4900" dirty="0" err="1">
                <a:latin typeface="Comic Sans MS" panose="030F0702030302020204" pitchFamily="66" charset="0"/>
              </a:rPr>
              <a:t>zdrowie</a:t>
            </a:r>
            <a:r>
              <a:rPr lang="en-US" sz="4900" dirty="0">
                <a:latin typeface="Comic Sans MS" panose="030F0702030302020204" pitchFamily="66" charset="0"/>
              </a:rPr>
              <a:t> </a:t>
            </a:r>
            <a:r>
              <a:rPr lang="en-US" sz="4900" dirty="0" err="1">
                <a:latin typeface="Comic Sans MS" panose="030F0702030302020204" pitchFamily="66" charset="0"/>
              </a:rPr>
              <a:t>mają</a:t>
            </a:r>
            <a:r>
              <a:rPr lang="en-US" sz="4900" dirty="0">
                <a:latin typeface="Comic Sans MS" panose="030F0702030302020204" pitchFamily="66" charset="0"/>
              </a:rPr>
              <a:t>: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C47ACFA1-5813-4B2F-82D6-A532DD7CAC04}"/>
              </a:ext>
            </a:extLst>
          </p:cNvPr>
          <p:cNvSpPr txBox="1"/>
          <p:nvPr/>
        </p:nvSpPr>
        <p:spPr>
          <a:xfrm>
            <a:off x="965200" y="2871982"/>
            <a:ext cx="4398652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Pełnoziarniste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pieczywo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pieczywo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razowe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bułki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z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ziarnami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228600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Gruboziarniste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kasze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czyli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kasza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gryczana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jęczmienna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czy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jaglana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 marL="342900" indent="-228600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Ryż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brązowy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228600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Płatki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owsiane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342900" indent="-228600" defTabSz="914400"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indent="-228600" defTabSz="914400">
              <a:spcBef>
                <a:spcPts val="700"/>
              </a:spcBef>
              <a:buClr>
                <a:schemeClr val="tx2"/>
              </a:buClr>
            </a:pP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Ważne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jest to, aby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często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uwzględniać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je w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swoich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mic Sans MS" panose="030F0702030302020204" pitchFamily="66" charset="0"/>
              </a:rPr>
              <a:t>posiłkach</a:t>
            </a:r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09A1112-239E-4149-B803-9EC081E375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10946" y="2529102"/>
            <a:ext cx="3361914" cy="3357830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Obraz 10" descr="Obraz zawierający żywność, stół, talerz, miska&#10;&#10;Opis wygenerowany automatycznie">
            <a:extLst>
              <a:ext uri="{FF2B5EF4-FFF2-40B4-BE49-F238E27FC236}">
                <a16:creationId xmlns:a16="http://schemas.microsoft.com/office/drawing/2014/main" xmlns="" id="{2A543670-3955-4534-9829-3008D100B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4" r="21894" b="-3"/>
          <a:stretch/>
        </p:blipFill>
        <p:spPr>
          <a:xfrm>
            <a:off x="5724287" y="2642287"/>
            <a:ext cx="3135234" cy="3131460"/>
          </a:xfrm>
          <a:custGeom>
            <a:avLst/>
            <a:gdLst/>
            <a:ahLst/>
            <a:cxnLst/>
            <a:rect l="l" t="t" r="r" b="b"/>
            <a:pathLst>
              <a:path w="2998601" h="2994963">
                <a:moveTo>
                  <a:pt x="1499301" y="0"/>
                </a:moveTo>
                <a:lnTo>
                  <a:pt x="1528395" y="2727"/>
                </a:lnTo>
                <a:lnTo>
                  <a:pt x="1556581" y="10001"/>
                </a:lnTo>
                <a:lnTo>
                  <a:pt x="1583858" y="20912"/>
                </a:lnTo>
                <a:lnTo>
                  <a:pt x="1612043" y="34550"/>
                </a:lnTo>
                <a:lnTo>
                  <a:pt x="1638411" y="50007"/>
                </a:lnTo>
                <a:lnTo>
                  <a:pt x="1665688" y="66373"/>
                </a:lnTo>
                <a:lnTo>
                  <a:pt x="1692964" y="80920"/>
                </a:lnTo>
                <a:lnTo>
                  <a:pt x="1720240" y="95468"/>
                </a:lnTo>
                <a:lnTo>
                  <a:pt x="1746608" y="106378"/>
                </a:lnTo>
                <a:lnTo>
                  <a:pt x="1775703" y="113652"/>
                </a:lnTo>
                <a:lnTo>
                  <a:pt x="1803888" y="117289"/>
                </a:lnTo>
                <a:lnTo>
                  <a:pt x="1833892" y="117289"/>
                </a:lnTo>
                <a:lnTo>
                  <a:pt x="1864806" y="115471"/>
                </a:lnTo>
                <a:lnTo>
                  <a:pt x="1895719" y="111834"/>
                </a:lnTo>
                <a:lnTo>
                  <a:pt x="1926633" y="107288"/>
                </a:lnTo>
                <a:lnTo>
                  <a:pt x="1957546" y="103651"/>
                </a:lnTo>
                <a:lnTo>
                  <a:pt x="1988460" y="100923"/>
                </a:lnTo>
                <a:lnTo>
                  <a:pt x="2017554" y="101832"/>
                </a:lnTo>
                <a:lnTo>
                  <a:pt x="2045740" y="105469"/>
                </a:lnTo>
                <a:lnTo>
                  <a:pt x="2073017" y="113652"/>
                </a:lnTo>
                <a:lnTo>
                  <a:pt x="2095748" y="125472"/>
                </a:lnTo>
                <a:lnTo>
                  <a:pt x="2117568" y="140929"/>
                </a:lnTo>
                <a:lnTo>
                  <a:pt x="2136662" y="159113"/>
                </a:lnTo>
                <a:lnTo>
                  <a:pt x="2155756" y="180025"/>
                </a:lnTo>
                <a:lnTo>
                  <a:pt x="2173031" y="201846"/>
                </a:lnTo>
                <a:lnTo>
                  <a:pt x="2190306" y="224577"/>
                </a:lnTo>
                <a:lnTo>
                  <a:pt x="2207581" y="247307"/>
                </a:lnTo>
                <a:lnTo>
                  <a:pt x="2224856" y="269128"/>
                </a:lnTo>
                <a:lnTo>
                  <a:pt x="2243041" y="290040"/>
                </a:lnTo>
                <a:lnTo>
                  <a:pt x="2263953" y="308225"/>
                </a:lnTo>
                <a:lnTo>
                  <a:pt x="2283956" y="324591"/>
                </a:lnTo>
                <a:lnTo>
                  <a:pt x="2306686" y="337319"/>
                </a:lnTo>
                <a:lnTo>
                  <a:pt x="2331235" y="348230"/>
                </a:lnTo>
                <a:lnTo>
                  <a:pt x="2357602" y="357322"/>
                </a:lnTo>
                <a:lnTo>
                  <a:pt x="2384878" y="365505"/>
                </a:lnTo>
                <a:lnTo>
                  <a:pt x="2412155" y="372779"/>
                </a:lnTo>
                <a:lnTo>
                  <a:pt x="2440341" y="380053"/>
                </a:lnTo>
                <a:lnTo>
                  <a:pt x="2466708" y="388236"/>
                </a:lnTo>
                <a:lnTo>
                  <a:pt x="2493075" y="397328"/>
                </a:lnTo>
                <a:lnTo>
                  <a:pt x="2517624" y="408239"/>
                </a:lnTo>
                <a:lnTo>
                  <a:pt x="2539446" y="421877"/>
                </a:lnTo>
                <a:lnTo>
                  <a:pt x="2559449" y="438243"/>
                </a:lnTo>
                <a:lnTo>
                  <a:pt x="2575814" y="458246"/>
                </a:lnTo>
                <a:lnTo>
                  <a:pt x="2589453" y="480067"/>
                </a:lnTo>
                <a:lnTo>
                  <a:pt x="2600363" y="504615"/>
                </a:lnTo>
                <a:lnTo>
                  <a:pt x="2609455" y="530983"/>
                </a:lnTo>
                <a:lnTo>
                  <a:pt x="2617638" y="557350"/>
                </a:lnTo>
                <a:lnTo>
                  <a:pt x="2624912" y="585536"/>
                </a:lnTo>
                <a:lnTo>
                  <a:pt x="2632186" y="612812"/>
                </a:lnTo>
                <a:lnTo>
                  <a:pt x="2640369" y="640089"/>
                </a:lnTo>
                <a:lnTo>
                  <a:pt x="2649461" y="666457"/>
                </a:lnTo>
                <a:lnTo>
                  <a:pt x="2660371" y="691006"/>
                </a:lnTo>
                <a:lnTo>
                  <a:pt x="2673101" y="713736"/>
                </a:lnTo>
                <a:lnTo>
                  <a:pt x="2689467" y="733739"/>
                </a:lnTo>
                <a:lnTo>
                  <a:pt x="2707651" y="754651"/>
                </a:lnTo>
                <a:lnTo>
                  <a:pt x="2728563" y="772835"/>
                </a:lnTo>
                <a:lnTo>
                  <a:pt x="2750385" y="790110"/>
                </a:lnTo>
                <a:lnTo>
                  <a:pt x="2774024" y="807385"/>
                </a:lnTo>
                <a:lnTo>
                  <a:pt x="2796754" y="824660"/>
                </a:lnTo>
                <a:lnTo>
                  <a:pt x="2818576" y="841936"/>
                </a:lnTo>
                <a:lnTo>
                  <a:pt x="2839487" y="861029"/>
                </a:lnTo>
                <a:lnTo>
                  <a:pt x="2857672" y="880123"/>
                </a:lnTo>
                <a:lnTo>
                  <a:pt x="2873129" y="901944"/>
                </a:lnTo>
                <a:lnTo>
                  <a:pt x="2884949" y="924674"/>
                </a:lnTo>
                <a:lnTo>
                  <a:pt x="2893132" y="951951"/>
                </a:lnTo>
                <a:lnTo>
                  <a:pt x="2896768" y="980137"/>
                </a:lnTo>
                <a:lnTo>
                  <a:pt x="2897678" y="1009232"/>
                </a:lnTo>
                <a:lnTo>
                  <a:pt x="2894950" y="1040145"/>
                </a:lnTo>
                <a:lnTo>
                  <a:pt x="2891313" y="1071058"/>
                </a:lnTo>
                <a:lnTo>
                  <a:pt x="2886767" y="1101972"/>
                </a:lnTo>
                <a:lnTo>
                  <a:pt x="2883130" y="1132885"/>
                </a:lnTo>
                <a:lnTo>
                  <a:pt x="2881312" y="1163799"/>
                </a:lnTo>
                <a:lnTo>
                  <a:pt x="2881312" y="1193803"/>
                </a:lnTo>
                <a:lnTo>
                  <a:pt x="2884949" y="1221988"/>
                </a:lnTo>
                <a:lnTo>
                  <a:pt x="2892222" y="1250174"/>
                </a:lnTo>
                <a:lnTo>
                  <a:pt x="2903133" y="1276542"/>
                </a:lnTo>
                <a:lnTo>
                  <a:pt x="2917681" y="1303818"/>
                </a:lnTo>
                <a:lnTo>
                  <a:pt x="2932228" y="1331095"/>
                </a:lnTo>
                <a:lnTo>
                  <a:pt x="2948594" y="1358371"/>
                </a:lnTo>
                <a:lnTo>
                  <a:pt x="2964050" y="1384739"/>
                </a:lnTo>
                <a:lnTo>
                  <a:pt x="2977689" y="1412924"/>
                </a:lnTo>
                <a:lnTo>
                  <a:pt x="2988599" y="1440201"/>
                </a:lnTo>
                <a:lnTo>
                  <a:pt x="2995873" y="1468387"/>
                </a:lnTo>
                <a:lnTo>
                  <a:pt x="2998601" y="1497481"/>
                </a:lnTo>
                <a:lnTo>
                  <a:pt x="2995873" y="1526576"/>
                </a:lnTo>
                <a:lnTo>
                  <a:pt x="2988599" y="1554762"/>
                </a:lnTo>
                <a:lnTo>
                  <a:pt x="2977689" y="1582039"/>
                </a:lnTo>
                <a:lnTo>
                  <a:pt x="2964050" y="1610224"/>
                </a:lnTo>
                <a:lnTo>
                  <a:pt x="2948594" y="1636592"/>
                </a:lnTo>
                <a:lnTo>
                  <a:pt x="2932228" y="1663869"/>
                </a:lnTo>
                <a:lnTo>
                  <a:pt x="2917681" y="1691145"/>
                </a:lnTo>
                <a:lnTo>
                  <a:pt x="2903133" y="1718421"/>
                </a:lnTo>
                <a:lnTo>
                  <a:pt x="2892222" y="1744789"/>
                </a:lnTo>
                <a:lnTo>
                  <a:pt x="2884949" y="1772975"/>
                </a:lnTo>
                <a:lnTo>
                  <a:pt x="2881312" y="1801160"/>
                </a:lnTo>
                <a:lnTo>
                  <a:pt x="2881312" y="1831165"/>
                </a:lnTo>
                <a:lnTo>
                  <a:pt x="2883130" y="1862078"/>
                </a:lnTo>
                <a:lnTo>
                  <a:pt x="2886767" y="1892991"/>
                </a:lnTo>
                <a:lnTo>
                  <a:pt x="2891313" y="1923905"/>
                </a:lnTo>
                <a:lnTo>
                  <a:pt x="2894950" y="1954818"/>
                </a:lnTo>
                <a:lnTo>
                  <a:pt x="2897678" y="1985731"/>
                </a:lnTo>
                <a:lnTo>
                  <a:pt x="2896768" y="2014827"/>
                </a:lnTo>
                <a:lnTo>
                  <a:pt x="2893132" y="2043013"/>
                </a:lnTo>
                <a:lnTo>
                  <a:pt x="2884949" y="2070289"/>
                </a:lnTo>
                <a:lnTo>
                  <a:pt x="2873129" y="2093019"/>
                </a:lnTo>
                <a:lnTo>
                  <a:pt x="2857672" y="2114841"/>
                </a:lnTo>
                <a:lnTo>
                  <a:pt x="2839487" y="2133934"/>
                </a:lnTo>
                <a:lnTo>
                  <a:pt x="2818576" y="2153027"/>
                </a:lnTo>
                <a:lnTo>
                  <a:pt x="2796754" y="2170303"/>
                </a:lnTo>
                <a:lnTo>
                  <a:pt x="2774024" y="2187578"/>
                </a:lnTo>
                <a:lnTo>
                  <a:pt x="2750385" y="2204853"/>
                </a:lnTo>
                <a:lnTo>
                  <a:pt x="2728563" y="2222128"/>
                </a:lnTo>
                <a:lnTo>
                  <a:pt x="2707651" y="2240312"/>
                </a:lnTo>
                <a:lnTo>
                  <a:pt x="2689467" y="2261224"/>
                </a:lnTo>
                <a:lnTo>
                  <a:pt x="2673101" y="2281227"/>
                </a:lnTo>
                <a:lnTo>
                  <a:pt x="2660371" y="2303957"/>
                </a:lnTo>
                <a:lnTo>
                  <a:pt x="2649461" y="2328506"/>
                </a:lnTo>
                <a:lnTo>
                  <a:pt x="2640369" y="2354874"/>
                </a:lnTo>
                <a:lnTo>
                  <a:pt x="2632186" y="2382151"/>
                </a:lnTo>
                <a:lnTo>
                  <a:pt x="2624912" y="2409427"/>
                </a:lnTo>
                <a:lnTo>
                  <a:pt x="2617638" y="2437613"/>
                </a:lnTo>
                <a:lnTo>
                  <a:pt x="2609455" y="2463980"/>
                </a:lnTo>
                <a:lnTo>
                  <a:pt x="2600363" y="2490347"/>
                </a:lnTo>
                <a:lnTo>
                  <a:pt x="2589453" y="2514896"/>
                </a:lnTo>
                <a:lnTo>
                  <a:pt x="2575814" y="2536718"/>
                </a:lnTo>
                <a:lnTo>
                  <a:pt x="2559449" y="2556720"/>
                </a:lnTo>
                <a:lnTo>
                  <a:pt x="2539446" y="2573086"/>
                </a:lnTo>
                <a:lnTo>
                  <a:pt x="2517624" y="2586724"/>
                </a:lnTo>
                <a:lnTo>
                  <a:pt x="2493075" y="2597635"/>
                </a:lnTo>
                <a:lnTo>
                  <a:pt x="2466708" y="2606727"/>
                </a:lnTo>
                <a:lnTo>
                  <a:pt x="2440341" y="2614910"/>
                </a:lnTo>
                <a:lnTo>
                  <a:pt x="2412155" y="2622184"/>
                </a:lnTo>
                <a:lnTo>
                  <a:pt x="2384878" y="2629458"/>
                </a:lnTo>
                <a:lnTo>
                  <a:pt x="2357602" y="2637641"/>
                </a:lnTo>
                <a:lnTo>
                  <a:pt x="2331235" y="2646733"/>
                </a:lnTo>
                <a:lnTo>
                  <a:pt x="2306686" y="2657644"/>
                </a:lnTo>
                <a:lnTo>
                  <a:pt x="2283956" y="2670372"/>
                </a:lnTo>
                <a:lnTo>
                  <a:pt x="2263953" y="2686738"/>
                </a:lnTo>
                <a:lnTo>
                  <a:pt x="2243041" y="2704923"/>
                </a:lnTo>
                <a:lnTo>
                  <a:pt x="2224856" y="2725835"/>
                </a:lnTo>
                <a:lnTo>
                  <a:pt x="2207581" y="2747656"/>
                </a:lnTo>
                <a:lnTo>
                  <a:pt x="2190306" y="2770386"/>
                </a:lnTo>
                <a:lnTo>
                  <a:pt x="2173031" y="2793117"/>
                </a:lnTo>
                <a:lnTo>
                  <a:pt x="2155756" y="2814938"/>
                </a:lnTo>
                <a:lnTo>
                  <a:pt x="2136662" y="2835850"/>
                </a:lnTo>
                <a:lnTo>
                  <a:pt x="2117568" y="2854034"/>
                </a:lnTo>
                <a:lnTo>
                  <a:pt x="2095748" y="2869491"/>
                </a:lnTo>
                <a:lnTo>
                  <a:pt x="2073017" y="2881311"/>
                </a:lnTo>
                <a:lnTo>
                  <a:pt x="2045740" y="2889494"/>
                </a:lnTo>
                <a:lnTo>
                  <a:pt x="2017554" y="2893131"/>
                </a:lnTo>
                <a:lnTo>
                  <a:pt x="1988460" y="2894040"/>
                </a:lnTo>
                <a:lnTo>
                  <a:pt x="1957546" y="2891312"/>
                </a:lnTo>
                <a:lnTo>
                  <a:pt x="1926633" y="2887676"/>
                </a:lnTo>
                <a:lnTo>
                  <a:pt x="1895719" y="2883129"/>
                </a:lnTo>
                <a:lnTo>
                  <a:pt x="1864806" y="2879493"/>
                </a:lnTo>
                <a:lnTo>
                  <a:pt x="1833892" y="2877674"/>
                </a:lnTo>
                <a:lnTo>
                  <a:pt x="1803888" y="2877674"/>
                </a:lnTo>
                <a:lnTo>
                  <a:pt x="1775703" y="2881311"/>
                </a:lnTo>
                <a:lnTo>
                  <a:pt x="1746608" y="2888585"/>
                </a:lnTo>
                <a:lnTo>
                  <a:pt x="1720240" y="2899495"/>
                </a:lnTo>
                <a:lnTo>
                  <a:pt x="1692964" y="2914043"/>
                </a:lnTo>
                <a:lnTo>
                  <a:pt x="1665688" y="2928591"/>
                </a:lnTo>
                <a:lnTo>
                  <a:pt x="1638411" y="2944956"/>
                </a:lnTo>
                <a:lnTo>
                  <a:pt x="1612043" y="2960413"/>
                </a:lnTo>
                <a:lnTo>
                  <a:pt x="1583858" y="2974051"/>
                </a:lnTo>
                <a:lnTo>
                  <a:pt x="1556581" y="2984962"/>
                </a:lnTo>
                <a:lnTo>
                  <a:pt x="1528395" y="2992236"/>
                </a:lnTo>
                <a:lnTo>
                  <a:pt x="1499301" y="2994963"/>
                </a:lnTo>
                <a:lnTo>
                  <a:pt x="1470206" y="2992236"/>
                </a:lnTo>
                <a:lnTo>
                  <a:pt x="1442020" y="2984962"/>
                </a:lnTo>
                <a:lnTo>
                  <a:pt x="1414744" y="2974051"/>
                </a:lnTo>
                <a:lnTo>
                  <a:pt x="1386558" y="2960413"/>
                </a:lnTo>
                <a:lnTo>
                  <a:pt x="1360190" y="2944956"/>
                </a:lnTo>
                <a:lnTo>
                  <a:pt x="1332914" y="2928591"/>
                </a:lnTo>
                <a:lnTo>
                  <a:pt x="1305637" y="2914043"/>
                </a:lnTo>
                <a:lnTo>
                  <a:pt x="1278361" y="2899495"/>
                </a:lnTo>
                <a:lnTo>
                  <a:pt x="1251085" y="2888585"/>
                </a:lnTo>
                <a:lnTo>
                  <a:pt x="1222899" y="2881311"/>
                </a:lnTo>
                <a:lnTo>
                  <a:pt x="1194713" y="2877674"/>
                </a:lnTo>
                <a:lnTo>
                  <a:pt x="1164708" y="2877674"/>
                </a:lnTo>
                <a:lnTo>
                  <a:pt x="1133795" y="2879493"/>
                </a:lnTo>
                <a:lnTo>
                  <a:pt x="1102882" y="2883129"/>
                </a:lnTo>
                <a:lnTo>
                  <a:pt x="1071968" y="2887676"/>
                </a:lnTo>
                <a:lnTo>
                  <a:pt x="1041054" y="2891312"/>
                </a:lnTo>
                <a:lnTo>
                  <a:pt x="1010141" y="2894040"/>
                </a:lnTo>
                <a:lnTo>
                  <a:pt x="981047" y="2893131"/>
                </a:lnTo>
                <a:lnTo>
                  <a:pt x="952861" y="2889494"/>
                </a:lnTo>
                <a:lnTo>
                  <a:pt x="925584" y="2881311"/>
                </a:lnTo>
                <a:lnTo>
                  <a:pt x="902854" y="2869491"/>
                </a:lnTo>
                <a:lnTo>
                  <a:pt x="881032" y="2854034"/>
                </a:lnTo>
                <a:lnTo>
                  <a:pt x="861939" y="2835850"/>
                </a:lnTo>
                <a:lnTo>
                  <a:pt x="842845" y="2814938"/>
                </a:lnTo>
                <a:lnTo>
                  <a:pt x="825570" y="2793117"/>
                </a:lnTo>
                <a:lnTo>
                  <a:pt x="808295" y="2770386"/>
                </a:lnTo>
                <a:lnTo>
                  <a:pt x="791020" y="2747656"/>
                </a:lnTo>
                <a:lnTo>
                  <a:pt x="773745" y="2725835"/>
                </a:lnTo>
                <a:lnTo>
                  <a:pt x="755560" y="2704923"/>
                </a:lnTo>
                <a:lnTo>
                  <a:pt x="734648" y="2686738"/>
                </a:lnTo>
                <a:lnTo>
                  <a:pt x="714645" y="2670372"/>
                </a:lnTo>
                <a:lnTo>
                  <a:pt x="691915" y="2657644"/>
                </a:lnTo>
                <a:lnTo>
                  <a:pt x="667366" y="2646733"/>
                </a:lnTo>
                <a:lnTo>
                  <a:pt x="640999" y="2637641"/>
                </a:lnTo>
                <a:lnTo>
                  <a:pt x="613722" y="2629458"/>
                </a:lnTo>
                <a:lnTo>
                  <a:pt x="586446" y="2622184"/>
                </a:lnTo>
                <a:lnTo>
                  <a:pt x="558260" y="2614910"/>
                </a:lnTo>
                <a:lnTo>
                  <a:pt x="531893" y="2606727"/>
                </a:lnTo>
                <a:lnTo>
                  <a:pt x="505525" y="2597635"/>
                </a:lnTo>
                <a:lnTo>
                  <a:pt x="480977" y="2586724"/>
                </a:lnTo>
                <a:lnTo>
                  <a:pt x="459155" y="2573086"/>
                </a:lnTo>
                <a:lnTo>
                  <a:pt x="439152" y="2556720"/>
                </a:lnTo>
                <a:lnTo>
                  <a:pt x="422787" y="2536718"/>
                </a:lnTo>
                <a:lnTo>
                  <a:pt x="409149" y="2514896"/>
                </a:lnTo>
                <a:lnTo>
                  <a:pt x="398238" y="2490347"/>
                </a:lnTo>
                <a:lnTo>
                  <a:pt x="389146" y="2463980"/>
                </a:lnTo>
                <a:lnTo>
                  <a:pt x="380963" y="2437613"/>
                </a:lnTo>
                <a:lnTo>
                  <a:pt x="373689" y="2409427"/>
                </a:lnTo>
                <a:lnTo>
                  <a:pt x="366415" y="2382151"/>
                </a:lnTo>
                <a:lnTo>
                  <a:pt x="358232" y="2354874"/>
                </a:lnTo>
                <a:lnTo>
                  <a:pt x="349140" y="2328506"/>
                </a:lnTo>
                <a:lnTo>
                  <a:pt x="338229" y="2303957"/>
                </a:lnTo>
                <a:lnTo>
                  <a:pt x="325500" y="2281227"/>
                </a:lnTo>
                <a:lnTo>
                  <a:pt x="309135" y="2261224"/>
                </a:lnTo>
                <a:lnTo>
                  <a:pt x="290950" y="2240312"/>
                </a:lnTo>
                <a:lnTo>
                  <a:pt x="270038" y="2222128"/>
                </a:lnTo>
                <a:lnTo>
                  <a:pt x="247307" y="2204853"/>
                </a:lnTo>
                <a:lnTo>
                  <a:pt x="224577" y="2187578"/>
                </a:lnTo>
                <a:lnTo>
                  <a:pt x="201847" y="2170303"/>
                </a:lnTo>
                <a:lnTo>
                  <a:pt x="180025" y="2153027"/>
                </a:lnTo>
                <a:lnTo>
                  <a:pt x="159113" y="2133934"/>
                </a:lnTo>
                <a:lnTo>
                  <a:pt x="140929" y="2114841"/>
                </a:lnTo>
                <a:lnTo>
                  <a:pt x="125473" y="2093019"/>
                </a:lnTo>
                <a:lnTo>
                  <a:pt x="113653" y="2070289"/>
                </a:lnTo>
                <a:lnTo>
                  <a:pt x="105470" y="2043013"/>
                </a:lnTo>
                <a:lnTo>
                  <a:pt x="101833" y="2014827"/>
                </a:lnTo>
                <a:lnTo>
                  <a:pt x="100923" y="1985731"/>
                </a:lnTo>
                <a:lnTo>
                  <a:pt x="103651" y="1954818"/>
                </a:lnTo>
                <a:lnTo>
                  <a:pt x="107288" y="1923905"/>
                </a:lnTo>
                <a:lnTo>
                  <a:pt x="111834" y="1892991"/>
                </a:lnTo>
                <a:lnTo>
                  <a:pt x="115471" y="1862078"/>
                </a:lnTo>
                <a:lnTo>
                  <a:pt x="117290" y="1831165"/>
                </a:lnTo>
                <a:lnTo>
                  <a:pt x="117290" y="1801160"/>
                </a:lnTo>
                <a:lnTo>
                  <a:pt x="113653" y="1772975"/>
                </a:lnTo>
                <a:lnTo>
                  <a:pt x="106379" y="1744789"/>
                </a:lnTo>
                <a:lnTo>
                  <a:pt x="95468" y="1718421"/>
                </a:lnTo>
                <a:lnTo>
                  <a:pt x="81830" y="1691145"/>
                </a:lnTo>
                <a:lnTo>
                  <a:pt x="66373" y="1663869"/>
                </a:lnTo>
                <a:lnTo>
                  <a:pt x="50008" y="1636592"/>
                </a:lnTo>
                <a:lnTo>
                  <a:pt x="34551" y="1610224"/>
                </a:lnTo>
                <a:lnTo>
                  <a:pt x="20912" y="1582039"/>
                </a:lnTo>
                <a:lnTo>
                  <a:pt x="10002" y="1554762"/>
                </a:lnTo>
                <a:lnTo>
                  <a:pt x="2728" y="1526576"/>
                </a:lnTo>
                <a:lnTo>
                  <a:pt x="0" y="1497481"/>
                </a:lnTo>
                <a:lnTo>
                  <a:pt x="2728" y="1468387"/>
                </a:lnTo>
                <a:lnTo>
                  <a:pt x="10002" y="1440201"/>
                </a:lnTo>
                <a:lnTo>
                  <a:pt x="20912" y="1412924"/>
                </a:lnTo>
                <a:lnTo>
                  <a:pt x="34551" y="1384739"/>
                </a:lnTo>
                <a:lnTo>
                  <a:pt x="50008" y="1358371"/>
                </a:lnTo>
                <a:lnTo>
                  <a:pt x="66373" y="1331095"/>
                </a:lnTo>
                <a:lnTo>
                  <a:pt x="81830" y="1303818"/>
                </a:lnTo>
                <a:lnTo>
                  <a:pt x="95468" y="1276542"/>
                </a:lnTo>
                <a:lnTo>
                  <a:pt x="106379" y="1250174"/>
                </a:lnTo>
                <a:lnTo>
                  <a:pt x="113653" y="1221988"/>
                </a:lnTo>
                <a:lnTo>
                  <a:pt x="117290" y="1193803"/>
                </a:lnTo>
                <a:lnTo>
                  <a:pt x="117290" y="1163799"/>
                </a:lnTo>
                <a:lnTo>
                  <a:pt x="115471" y="1132885"/>
                </a:lnTo>
                <a:lnTo>
                  <a:pt x="111834" y="1101972"/>
                </a:lnTo>
                <a:lnTo>
                  <a:pt x="107288" y="1071058"/>
                </a:lnTo>
                <a:lnTo>
                  <a:pt x="103651" y="1040145"/>
                </a:lnTo>
                <a:lnTo>
                  <a:pt x="100923" y="1009232"/>
                </a:lnTo>
                <a:lnTo>
                  <a:pt x="101833" y="980137"/>
                </a:lnTo>
                <a:lnTo>
                  <a:pt x="105470" y="951951"/>
                </a:lnTo>
                <a:lnTo>
                  <a:pt x="113653" y="924674"/>
                </a:lnTo>
                <a:lnTo>
                  <a:pt x="125473" y="901944"/>
                </a:lnTo>
                <a:lnTo>
                  <a:pt x="140929" y="880123"/>
                </a:lnTo>
                <a:lnTo>
                  <a:pt x="159113" y="861029"/>
                </a:lnTo>
                <a:lnTo>
                  <a:pt x="180025" y="841936"/>
                </a:lnTo>
                <a:lnTo>
                  <a:pt x="201847" y="824660"/>
                </a:lnTo>
                <a:lnTo>
                  <a:pt x="224577" y="807385"/>
                </a:lnTo>
                <a:lnTo>
                  <a:pt x="247307" y="790110"/>
                </a:lnTo>
                <a:lnTo>
                  <a:pt x="270038" y="772835"/>
                </a:lnTo>
                <a:lnTo>
                  <a:pt x="290950" y="754651"/>
                </a:lnTo>
                <a:lnTo>
                  <a:pt x="309135" y="733739"/>
                </a:lnTo>
                <a:lnTo>
                  <a:pt x="325500" y="713736"/>
                </a:lnTo>
                <a:lnTo>
                  <a:pt x="338229" y="691006"/>
                </a:lnTo>
                <a:lnTo>
                  <a:pt x="349140" y="666457"/>
                </a:lnTo>
                <a:lnTo>
                  <a:pt x="358232" y="640089"/>
                </a:lnTo>
                <a:lnTo>
                  <a:pt x="366415" y="612812"/>
                </a:lnTo>
                <a:lnTo>
                  <a:pt x="373689" y="585536"/>
                </a:lnTo>
                <a:lnTo>
                  <a:pt x="380963" y="557350"/>
                </a:lnTo>
                <a:lnTo>
                  <a:pt x="389146" y="530983"/>
                </a:lnTo>
                <a:lnTo>
                  <a:pt x="398238" y="504615"/>
                </a:lnTo>
                <a:lnTo>
                  <a:pt x="409149" y="480067"/>
                </a:lnTo>
                <a:lnTo>
                  <a:pt x="422787" y="458246"/>
                </a:lnTo>
                <a:lnTo>
                  <a:pt x="439152" y="438243"/>
                </a:lnTo>
                <a:lnTo>
                  <a:pt x="459155" y="421877"/>
                </a:lnTo>
                <a:lnTo>
                  <a:pt x="480977" y="408239"/>
                </a:lnTo>
                <a:lnTo>
                  <a:pt x="505525" y="397328"/>
                </a:lnTo>
                <a:lnTo>
                  <a:pt x="531893" y="388236"/>
                </a:lnTo>
                <a:lnTo>
                  <a:pt x="558260" y="380053"/>
                </a:lnTo>
                <a:lnTo>
                  <a:pt x="586446" y="372779"/>
                </a:lnTo>
                <a:lnTo>
                  <a:pt x="613722" y="365505"/>
                </a:lnTo>
                <a:lnTo>
                  <a:pt x="640999" y="357322"/>
                </a:lnTo>
                <a:lnTo>
                  <a:pt x="667366" y="348230"/>
                </a:lnTo>
                <a:lnTo>
                  <a:pt x="691915" y="337319"/>
                </a:lnTo>
                <a:lnTo>
                  <a:pt x="714645" y="324591"/>
                </a:lnTo>
                <a:lnTo>
                  <a:pt x="734648" y="308225"/>
                </a:lnTo>
                <a:lnTo>
                  <a:pt x="755560" y="290040"/>
                </a:lnTo>
                <a:lnTo>
                  <a:pt x="773745" y="269128"/>
                </a:lnTo>
                <a:lnTo>
                  <a:pt x="791020" y="247307"/>
                </a:lnTo>
                <a:lnTo>
                  <a:pt x="808295" y="224577"/>
                </a:lnTo>
                <a:lnTo>
                  <a:pt x="825570" y="201846"/>
                </a:lnTo>
                <a:lnTo>
                  <a:pt x="842845" y="180025"/>
                </a:lnTo>
                <a:lnTo>
                  <a:pt x="861939" y="159113"/>
                </a:lnTo>
                <a:lnTo>
                  <a:pt x="881032" y="140929"/>
                </a:lnTo>
                <a:lnTo>
                  <a:pt x="902854" y="125472"/>
                </a:lnTo>
                <a:lnTo>
                  <a:pt x="925584" y="113652"/>
                </a:lnTo>
                <a:lnTo>
                  <a:pt x="952861" y="105469"/>
                </a:lnTo>
                <a:lnTo>
                  <a:pt x="981047" y="101832"/>
                </a:lnTo>
                <a:lnTo>
                  <a:pt x="1010141" y="100923"/>
                </a:lnTo>
                <a:lnTo>
                  <a:pt x="1041054" y="103651"/>
                </a:lnTo>
                <a:lnTo>
                  <a:pt x="1071968" y="107288"/>
                </a:lnTo>
                <a:lnTo>
                  <a:pt x="1102882" y="111834"/>
                </a:lnTo>
                <a:lnTo>
                  <a:pt x="1133795" y="115471"/>
                </a:lnTo>
                <a:lnTo>
                  <a:pt x="1164708" y="117289"/>
                </a:lnTo>
                <a:lnTo>
                  <a:pt x="1194713" y="117289"/>
                </a:lnTo>
                <a:lnTo>
                  <a:pt x="1222899" y="113652"/>
                </a:lnTo>
                <a:lnTo>
                  <a:pt x="1251085" y="106378"/>
                </a:lnTo>
                <a:lnTo>
                  <a:pt x="1278361" y="95468"/>
                </a:lnTo>
                <a:lnTo>
                  <a:pt x="1305637" y="80920"/>
                </a:lnTo>
                <a:lnTo>
                  <a:pt x="1332914" y="66373"/>
                </a:lnTo>
                <a:lnTo>
                  <a:pt x="1360190" y="50007"/>
                </a:lnTo>
                <a:lnTo>
                  <a:pt x="1386558" y="34550"/>
                </a:lnTo>
                <a:lnTo>
                  <a:pt x="1414744" y="20912"/>
                </a:lnTo>
                <a:lnTo>
                  <a:pt x="1442020" y="10001"/>
                </a:lnTo>
                <a:lnTo>
                  <a:pt x="1470206" y="2727"/>
                </a:ln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0CE326BE-F0B1-46A2-AD11-ECDEEFB38C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6276" y="0"/>
            <a:ext cx="4335725" cy="3532180"/>
          </a:xfrm>
          <a:custGeom>
            <a:avLst/>
            <a:gdLst>
              <a:gd name="connsiteX0" fmla="*/ 179111 w 4335725"/>
              <a:gd name="connsiteY0" fmla="*/ 0 h 3532180"/>
              <a:gd name="connsiteX1" fmla="*/ 4335725 w 4335725"/>
              <a:gd name="connsiteY1" fmla="*/ 0 h 3532180"/>
              <a:gd name="connsiteX2" fmla="*/ 4335725 w 4335725"/>
              <a:gd name="connsiteY2" fmla="*/ 2845937 h 3532180"/>
              <a:gd name="connsiteX3" fmla="*/ 4315217 w 4335725"/>
              <a:gd name="connsiteY3" fmla="*/ 2853009 h 3532180"/>
              <a:gd name="connsiteX4" fmla="*/ 4269092 w 4335725"/>
              <a:gd name="connsiteY4" fmla="*/ 2867324 h 3532180"/>
              <a:gd name="connsiteX5" fmla="*/ 4219783 w 4335725"/>
              <a:gd name="connsiteY5" fmla="*/ 2880049 h 3532180"/>
              <a:gd name="connsiteX6" fmla="*/ 4172065 w 4335725"/>
              <a:gd name="connsiteY6" fmla="*/ 2892774 h 3532180"/>
              <a:gd name="connsiteX7" fmla="*/ 4124349 w 4335725"/>
              <a:gd name="connsiteY7" fmla="*/ 2907089 h 3532180"/>
              <a:gd name="connsiteX8" fmla="*/ 4078224 w 4335725"/>
              <a:gd name="connsiteY8" fmla="*/ 2922994 h 3532180"/>
              <a:gd name="connsiteX9" fmla="*/ 4035278 w 4335725"/>
              <a:gd name="connsiteY9" fmla="*/ 2942082 h 3532180"/>
              <a:gd name="connsiteX10" fmla="*/ 3995515 w 4335725"/>
              <a:gd name="connsiteY10" fmla="*/ 2964348 h 3532180"/>
              <a:gd name="connsiteX11" fmla="*/ 3960521 w 4335725"/>
              <a:gd name="connsiteY11" fmla="*/ 2992978 h 3532180"/>
              <a:gd name="connsiteX12" fmla="*/ 3923939 w 4335725"/>
              <a:gd name="connsiteY12" fmla="*/ 3024791 h 3532180"/>
              <a:gd name="connsiteX13" fmla="*/ 3892126 w 4335725"/>
              <a:gd name="connsiteY13" fmla="*/ 3061373 h 3532180"/>
              <a:gd name="connsiteX14" fmla="*/ 3861905 w 4335725"/>
              <a:gd name="connsiteY14" fmla="*/ 3099547 h 3532180"/>
              <a:gd name="connsiteX15" fmla="*/ 3831684 w 4335725"/>
              <a:gd name="connsiteY15" fmla="*/ 3139310 h 3532180"/>
              <a:gd name="connsiteX16" fmla="*/ 3801464 w 4335725"/>
              <a:gd name="connsiteY16" fmla="*/ 3179075 h 3532180"/>
              <a:gd name="connsiteX17" fmla="*/ 3771243 w 4335725"/>
              <a:gd name="connsiteY17" fmla="*/ 3217249 h 3532180"/>
              <a:gd name="connsiteX18" fmla="*/ 3737841 w 4335725"/>
              <a:gd name="connsiteY18" fmla="*/ 3253831 h 3532180"/>
              <a:gd name="connsiteX19" fmla="*/ 3704438 w 4335725"/>
              <a:gd name="connsiteY19" fmla="*/ 3285642 h 3532180"/>
              <a:gd name="connsiteX20" fmla="*/ 3666266 w 4335725"/>
              <a:gd name="connsiteY20" fmla="*/ 3312682 h 3532180"/>
              <a:gd name="connsiteX21" fmla="*/ 3626501 w 4335725"/>
              <a:gd name="connsiteY21" fmla="*/ 3333360 h 3532180"/>
              <a:gd name="connsiteX22" fmla="*/ 3578783 w 4335725"/>
              <a:gd name="connsiteY22" fmla="*/ 3347676 h 3532180"/>
              <a:gd name="connsiteX23" fmla="*/ 3529475 w 4335725"/>
              <a:gd name="connsiteY23" fmla="*/ 3354038 h 3532180"/>
              <a:gd name="connsiteX24" fmla="*/ 3478579 w 4335725"/>
              <a:gd name="connsiteY24" fmla="*/ 3355628 h 3532180"/>
              <a:gd name="connsiteX25" fmla="*/ 3424498 w 4335725"/>
              <a:gd name="connsiteY25" fmla="*/ 3350856 h 3532180"/>
              <a:gd name="connsiteX26" fmla="*/ 3370419 w 4335725"/>
              <a:gd name="connsiteY26" fmla="*/ 3344494 h 3532180"/>
              <a:gd name="connsiteX27" fmla="*/ 3316339 w 4335725"/>
              <a:gd name="connsiteY27" fmla="*/ 3336540 h 3532180"/>
              <a:gd name="connsiteX28" fmla="*/ 3262260 w 4335725"/>
              <a:gd name="connsiteY28" fmla="*/ 3330180 h 3532180"/>
              <a:gd name="connsiteX29" fmla="*/ 3208180 w 4335725"/>
              <a:gd name="connsiteY29" fmla="*/ 3326998 h 3532180"/>
              <a:gd name="connsiteX30" fmla="*/ 3155691 w 4335725"/>
              <a:gd name="connsiteY30" fmla="*/ 3326998 h 3532180"/>
              <a:gd name="connsiteX31" fmla="*/ 3106385 w 4335725"/>
              <a:gd name="connsiteY31" fmla="*/ 3333360 h 3532180"/>
              <a:gd name="connsiteX32" fmla="*/ 3055487 w 4335725"/>
              <a:gd name="connsiteY32" fmla="*/ 3346085 h 3532180"/>
              <a:gd name="connsiteX33" fmla="*/ 3009359 w 4335725"/>
              <a:gd name="connsiteY33" fmla="*/ 3365171 h 3532180"/>
              <a:gd name="connsiteX34" fmla="*/ 2961643 w 4335725"/>
              <a:gd name="connsiteY34" fmla="*/ 3390621 h 3532180"/>
              <a:gd name="connsiteX35" fmla="*/ 2913927 w 4335725"/>
              <a:gd name="connsiteY35" fmla="*/ 3416071 h 3532180"/>
              <a:gd name="connsiteX36" fmla="*/ 2866209 w 4335725"/>
              <a:gd name="connsiteY36" fmla="*/ 3444699 h 3532180"/>
              <a:gd name="connsiteX37" fmla="*/ 2820081 w 4335725"/>
              <a:gd name="connsiteY37" fmla="*/ 3471739 h 3532180"/>
              <a:gd name="connsiteX38" fmla="*/ 2770775 w 4335725"/>
              <a:gd name="connsiteY38" fmla="*/ 3495598 h 3532180"/>
              <a:gd name="connsiteX39" fmla="*/ 2723057 w 4335725"/>
              <a:gd name="connsiteY39" fmla="*/ 3514685 h 3532180"/>
              <a:gd name="connsiteX40" fmla="*/ 2673749 w 4335725"/>
              <a:gd name="connsiteY40" fmla="*/ 3527410 h 3532180"/>
              <a:gd name="connsiteX41" fmla="*/ 2622852 w 4335725"/>
              <a:gd name="connsiteY41" fmla="*/ 3532180 h 3532180"/>
              <a:gd name="connsiteX42" fmla="*/ 2571953 w 4335725"/>
              <a:gd name="connsiteY42" fmla="*/ 3527410 h 3532180"/>
              <a:gd name="connsiteX43" fmla="*/ 2522645 w 4335725"/>
              <a:gd name="connsiteY43" fmla="*/ 3514685 h 3532180"/>
              <a:gd name="connsiteX44" fmla="*/ 2474930 w 4335725"/>
              <a:gd name="connsiteY44" fmla="*/ 3495598 h 3532180"/>
              <a:gd name="connsiteX45" fmla="*/ 2425621 w 4335725"/>
              <a:gd name="connsiteY45" fmla="*/ 3471739 h 3532180"/>
              <a:gd name="connsiteX46" fmla="*/ 2379493 w 4335725"/>
              <a:gd name="connsiteY46" fmla="*/ 3444699 h 3532180"/>
              <a:gd name="connsiteX47" fmla="*/ 2331777 w 4335725"/>
              <a:gd name="connsiteY47" fmla="*/ 3416071 h 3532180"/>
              <a:gd name="connsiteX48" fmla="*/ 2284059 w 4335725"/>
              <a:gd name="connsiteY48" fmla="*/ 3390621 h 3532180"/>
              <a:gd name="connsiteX49" fmla="*/ 2236343 w 4335725"/>
              <a:gd name="connsiteY49" fmla="*/ 3365171 h 3532180"/>
              <a:gd name="connsiteX50" fmla="*/ 2188627 w 4335725"/>
              <a:gd name="connsiteY50" fmla="*/ 3346085 h 3532180"/>
              <a:gd name="connsiteX51" fmla="*/ 2139319 w 4335725"/>
              <a:gd name="connsiteY51" fmla="*/ 3333360 h 3532180"/>
              <a:gd name="connsiteX52" fmla="*/ 2090011 w 4335725"/>
              <a:gd name="connsiteY52" fmla="*/ 3326998 h 3532180"/>
              <a:gd name="connsiteX53" fmla="*/ 2037520 w 4335725"/>
              <a:gd name="connsiteY53" fmla="*/ 3326998 h 3532180"/>
              <a:gd name="connsiteX54" fmla="*/ 1983442 w 4335725"/>
              <a:gd name="connsiteY54" fmla="*/ 3330180 h 3532180"/>
              <a:gd name="connsiteX55" fmla="*/ 1929363 w 4335725"/>
              <a:gd name="connsiteY55" fmla="*/ 3336540 h 3532180"/>
              <a:gd name="connsiteX56" fmla="*/ 1875283 w 4335725"/>
              <a:gd name="connsiteY56" fmla="*/ 3344494 h 3532180"/>
              <a:gd name="connsiteX57" fmla="*/ 1821202 w 4335725"/>
              <a:gd name="connsiteY57" fmla="*/ 3350856 h 3532180"/>
              <a:gd name="connsiteX58" fmla="*/ 1767124 w 4335725"/>
              <a:gd name="connsiteY58" fmla="*/ 3355628 h 3532180"/>
              <a:gd name="connsiteX59" fmla="*/ 1716227 w 4335725"/>
              <a:gd name="connsiteY59" fmla="*/ 3354038 h 3532180"/>
              <a:gd name="connsiteX60" fmla="*/ 1666919 w 4335725"/>
              <a:gd name="connsiteY60" fmla="*/ 3347676 h 3532180"/>
              <a:gd name="connsiteX61" fmla="*/ 1619201 w 4335725"/>
              <a:gd name="connsiteY61" fmla="*/ 3333360 h 3532180"/>
              <a:gd name="connsiteX62" fmla="*/ 1579437 w 4335725"/>
              <a:gd name="connsiteY62" fmla="*/ 3312682 h 3532180"/>
              <a:gd name="connsiteX63" fmla="*/ 1541263 w 4335725"/>
              <a:gd name="connsiteY63" fmla="*/ 3285642 h 3532180"/>
              <a:gd name="connsiteX64" fmla="*/ 1507862 w 4335725"/>
              <a:gd name="connsiteY64" fmla="*/ 3253831 h 3532180"/>
              <a:gd name="connsiteX65" fmla="*/ 1474459 w 4335725"/>
              <a:gd name="connsiteY65" fmla="*/ 3217249 h 3532180"/>
              <a:gd name="connsiteX66" fmla="*/ 1444238 w 4335725"/>
              <a:gd name="connsiteY66" fmla="*/ 3179075 h 3532180"/>
              <a:gd name="connsiteX67" fmla="*/ 1414018 w 4335725"/>
              <a:gd name="connsiteY67" fmla="*/ 3139310 h 3532180"/>
              <a:gd name="connsiteX68" fmla="*/ 1383797 w 4335725"/>
              <a:gd name="connsiteY68" fmla="*/ 3099547 h 3532180"/>
              <a:gd name="connsiteX69" fmla="*/ 1353577 w 4335725"/>
              <a:gd name="connsiteY69" fmla="*/ 3061373 h 3532180"/>
              <a:gd name="connsiteX70" fmla="*/ 1321765 w 4335725"/>
              <a:gd name="connsiteY70" fmla="*/ 3024791 h 3532180"/>
              <a:gd name="connsiteX71" fmla="*/ 1285181 w 4335725"/>
              <a:gd name="connsiteY71" fmla="*/ 2992978 h 3532180"/>
              <a:gd name="connsiteX72" fmla="*/ 1250188 w 4335725"/>
              <a:gd name="connsiteY72" fmla="*/ 2964348 h 3532180"/>
              <a:gd name="connsiteX73" fmla="*/ 1210424 w 4335725"/>
              <a:gd name="connsiteY73" fmla="*/ 2942082 h 3532180"/>
              <a:gd name="connsiteX74" fmla="*/ 1167479 w 4335725"/>
              <a:gd name="connsiteY74" fmla="*/ 2922994 h 3532180"/>
              <a:gd name="connsiteX75" fmla="*/ 1121353 w 4335725"/>
              <a:gd name="connsiteY75" fmla="*/ 2907089 h 3532180"/>
              <a:gd name="connsiteX76" fmla="*/ 1073635 w 4335725"/>
              <a:gd name="connsiteY76" fmla="*/ 2892774 h 3532180"/>
              <a:gd name="connsiteX77" fmla="*/ 1025919 w 4335725"/>
              <a:gd name="connsiteY77" fmla="*/ 2880049 h 3532180"/>
              <a:gd name="connsiteX78" fmla="*/ 976611 w 4335725"/>
              <a:gd name="connsiteY78" fmla="*/ 2867324 h 3532180"/>
              <a:gd name="connsiteX79" fmla="*/ 930485 w 4335725"/>
              <a:gd name="connsiteY79" fmla="*/ 2853009 h 3532180"/>
              <a:gd name="connsiteX80" fmla="*/ 884357 w 4335725"/>
              <a:gd name="connsiteY80" fmla="*/ 2837103 h 3532180"/>
              <a:gd name="connsiteX81" fmla="*/ 841413 w 4335725"/>
              <a:gd name="connsiteY81" fmla="*/ 2818015 h 3532180"/>
              <a:gd name="connsiteX82" fmla="*/ 803238 w 4335725"/>
              <a:gd name="connsiteY82" fmla="*/ 2794157 h 3532180"/>
              <a:gd name="connsiteX83" fmla="*/ 768245 w 4335725"/>
              <a:gd name="connsiteY83" fmla="*/ 2765527 h 3532180"/>
              <a:gd name="connsiteX84" fmla="*/ 739617 w 4335725"/>
              <a:gd name="connsiteY84" fmla="*/ 2730536 h 3532180"/>
              <a:gd name="connsiteX85" fmla="*/ 715759 w 4335725"/>
              <a:gd name="connsiteY85" fmla="*/ 2692361 h 3532180"/>
              <a:gd name="connsiteX86" fmla="*/ 696671 w 4335725"/>
              <a:gd name="connsiteY86" fmla="*/ 2649416 h 3532180"/>
              <a:gd name="connsiteX87" fmla="*/ 680766 w 4335725"/>
              <a:gd name="connsiteY87" fmla="*/ 2603290 h 3532180"/>
              <a:gd name="connsiteX88" fmla="*/ 666450 w 4335725"/>
              <a:gd name="connsiteY88" fmla="*/ 2557164 h 3532180"/>
              <a:gd name="connsiteX89" fmla="*/ 653726 w 4335725"/>
              <a:gd name="connsiteY89" fmla="*/ 2507856 h 3532180"/>
              <a:gd name="connsiteX90" fmla="*/ 641000 w 4335725"/>
              <a:gd name="connsiteY90" fmla="*/ 2460140 h 3532180"/>
              <a:gd name="connsiteX91" fmla="*/ 626685 w 4335725"/>
              <a:gd name="connsiteY91" fmla="*/ 2412422 h 3532180"/>
              <a:gd name="connsiteX92" fmla="*/ 610780 w 4335725"/>
              <a:gd name="connsiteY92" fmla="*/ 2366295 h 3532180"/>
              <a:gd name="connsiteX93" fmla="*/ 591692 w 4335725"/>
              <a:gd name="connsiteY93" fmla="*/ 2323348 h 3532180"/>
              <a:gd name="connsiteX94" fmla="*/ 569424 w 4335725"/>
              <a:gd name="connsiteY94" fmla="*/ 2283586 h 3532180"/>
              <a:gd name="connsiteX95" fmla="*/ 540796 w 4335725"/>
              <a:gd name="connsiteY95" fmla="*/ 2248593 h 3532180"/>
              <a:gd name="connsiteX96" fmla="*/ 508983 w 4335725"/>
              <a:gd name="connsiteY96" fmla="*/ 2212010 h 3532180"/>
              <a:gd name="connsiteX97" fmla="*/ 472400 w 4335725"/>
              <a:gd name="connsiteY97" fmla="*/ 2180199 h 3532180"/>
              <a:gd name="connsiteX98" fmla="*/ 432635 w 4335725"/>
              <a:gd name="connsiteY98" fmla="*/ 2149978 h 3532180"/>
              <a:gd name="connsiteX99" fmla="*/ 392872 w 4335725"/>
              <a:gd name="connsiteY99" fmla="*/ 2119758 h 3532180"/>
              <a:gd name="connsiteX100" fmla="*/ 353108 w 4335725"/>
              <a:gd name="connsiteY100" fmla="*/ 2089537 h 3532180"/>
              <a:gd name="connsiteX101" fmla="*/ 314933 w 4335725"/>
              <a:gd name="connsiteY101" fmla="*/ 2059315 h 3532180"/>
              <a:gd name="connsiteX102" fmla="*/ 278350 w 4335725"/>
              <a:gd name="connsiteY102" fmla="*/ 2025914 h 3532180"/>
              <a:gd name="connsiteX103" fmla="*/ 246539 w 4335725"/>
              <a:gd name="connsiteY103" fmla="*/ 1992513 h 3532180"/>
              <a:gd name="connsiteX104" fmla="*/ 219500 w 4335725"/>
              <a:gd name="connsiteY104" fmla="*/ 1954338 h 3532180"/>
              <a:gd name="connsiteX105" fmla="*/ 198823 w 4335725"/>
              <a:gd name="connsiteY105" fmla="*/ 1914575 h 3532180"/>
              <a:gd name="connsiteX106" fmla="*/ 184508 w 4335725"/>
              <a:gd name="connsiteY106" fmla="*/ 1866859 h 3532180"/>
              <a:gd name="connsiteX107" fmla="*/ 178145 w 4335725"/>
              <a:gd name="connsiteY107" fmla="*/ 1817551 h 3532180"/>
              <a:gd name="connsiteX108" fmla="*/ 176554 w 4335725"/>
              <a:gd name="connsiteY108" fmla="*/ 1766651 h 3532180"/>
              <a:gd name="connsiteX109" fmla="*/ 181326 w 4335725"/>
              <a:gd name="connsiteY109" fmla="*/ 1712572 h 3532180"/>
              <a:gd name="connsiteX110" fmla="*/ 187688 w 4335725"/>
              <a:gd name="connsiteY110" fmla="*/ 1658493 h 3532180"/>
              <a:gd name="connsiteX111" fmla="*/ 195640 w 4335725"/>
              <a:gd name="connsiteY111" fmla="*/ 1604413 h 3532180"/>
              <a:gd name="connsiteX112" fmla="*/ 202004 w 4335725"/>
              <a:gd name="connsiteY112" fmla="*/ 1550335 h 3532180"/>
              <a:gd name="connsiteX113" fmla="*/ 205186 w 4335725"/>
              <a:gd name="connsiteY113" fmla="*/ 1496256 h 3532180"/>
              <a:gd name="connsiteX114" fmla="*/ 205186 w 4335725"/>
              <a:gd name="connsiteY114" fmla="*/ 1443766 h 3532180"/>
              <a:gd name="connsiteX115" fmla="*/ 198823 w 4335725"/>
              <a:gd name="connsiteY115" fmla="*/ 1394460 h 3532180"/>
              <a:gd name="connsiteX116" fmla="*/ 186098 w 4335725"/>
              <a:gd name="connsiteY116" fmla="*/ 1345152 h 3532180"/>
              <a:gd name="connsiteX117" fmla="*/ 167011 w 4335725"/>
              <a:gd name="connsiteY117" fmla="*/ 1299024 h 3532180"/>
              <a:gd name="connsiteX118" fmla="*/ 143153 w 4335725"/>
              <a:gd name="connsiteY118" fmla="*/ 1251308 h 3532180"/>
              <a:gd name="connsiteX119" fmla="*/ 116112 w 4335725"/>
              <a:gd name="connsiteY119" fmla="*/ 1203592 h 3532180"/>
              <a:gd name="connsiteX120" fmla="*/ 87483 w 4335725"/>
              <a:gd name="connsiteY120" fmla="*/ 1155874 h 3532180"/>
              <a:gd name="connsiteX121" fmla="*/ 60443 w 4335725"/>
              <a:gd name="connsiteY121" fmla="*/ 1109746 h 3532180"/>
              <a:gd name="connsiteX122" fmla="*/ 36583 w 4335725"/>
              <a:gd name="connsiteY122" fmla="*/ 1060441 h 3532180"/>
              <a:gd name="connsiteX123" fmla="*/ 17498 w 4335725"/>
              <a:gd name="connsiteY123" fmla="*/ 1012723 h 3532180"/>
              <a:gd name="connsiteX124" fmla="*/ 4773 w 4335725"/>
              <a:gd name="connsiteY124" fmla="*/ 963415 h 3532180"/>
              <a:gd name="connsiteX125" fmla="*/ 0 w 4335725"/>
              <a:gd name="connsiteY125" fmla="*/ 912516 h 3532180"/>
              <a:gd name="connsiteX126" fmla="*/ 4773 w 4335725"/>
              <a:gd name="connsiteY126" fmla="*/ 861620 h 3532180"/>
              <a:gd name="connsiteX127" fmla="*/ 17498 w 4335725"/>
              <a:gd name="connsiteY127" fmla="*/ 812312 h 3532180"/>
              <a:gd name="connsiteX128" fmla="*/ 36583 w 4335725"/>
              <a:gd name="connsiteY128" fmla="*/ 764594 h 3532180"/>
              <a:gd name="connsiteX129" fmla="*/ 60443 w 4335725"/>
              <a:gd name="connsiteY129" fmla="*/ 715288 h 3532180"/>
              <a:gd name="connsiteX130" fmla="*/ 87483 w 4335725"/>
              <a:gd name="connsiteY130" fmla="*/ 669160 h 3532180"/>
              <a:gd name="connsiteX131" fmla="*/ 116112 w 4335725"/>
              <a:gd name="connsiteY131" fmla="*/ 621444 h 3532180"/>
              <a:gd name="connsiteX132" fmla="*/ 143153 w 4335725"/>
              <a:gd name="connsiteY132" fmla="*/ 573726 h 3532180"/>
              <a:gd name="connsiteX133" fmla="*/ 167011 w 4335725"/>
              <a:gd name="connsiteY133" fmla="*/ 526010 h 3532180"/>
              <a:gd name="connsiteX134" fmla="*/ 186098 w 4335725"/>
              <a:gd name="connsiteY134" fmla="*/ 479882 h 3532180"/>
              <a:gd name="connsiteX135" fmla="*/ 198823 w 4335725"/>
              <a:gd name="connsiteY135" fmla="*/ 430575 h 3532180"/>
              <a:gd name="connsiteX136" fmla="*/ 205186 w 4335725"/>
              <a:gd name="connsiteY136" fmla="*/ 381268 h 3532180"/>
              <a:gd name="connsiteX137" fmla="*/ 205186 w 4335725"/>
              <a:gd name="connsiteY137" fmla="*/ 328780 h 3532180"/>
              <a:gd name="connsiteX138" fmla="*/ 202004 w 4335725"/>
              <a:gd name="connsiteY138" fmla="*/ 274700 h 3532180"/>
              <a:gd name="connsiteX139" fmla="*/ 195640 w 4335725"/>
              <a:gd name="connsiteY139" fmla="*/ 220621 h 3532180"/>
              <a:gd name="connsiteX140" fmla="*/ 187688 w 4335725"/>
              <a:gd name="connsiteY140" fmla="*/ 166541 h 3532180"/>
              <a:gd name="connsiteX141" fmla="*/ 181326 w 4335725"/>
              <a:gd name="connsiteY141" fmla="*/ 112462 h 3532180"/>
              <a:gd name="connsiteX142" fmla="*/ 176554 w 4335725"/>
              <a:gd name="connsiteY142" fmla="*/ 58383 h 3532180"/>
              <a:gd name="connsiteX143" fmla="*/ 178145 w 4335725"/>
              <a:gd name="connsiteY143" fmla="*/ 7485 h 353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335725" h="3532180">
                <a:moveTo>
                  <a:pt x="179111" y="0"/>
                </a:moveTo>
                <a:lnTo>
                  <a:pt x="4335725" y="0"/>
                </a:lnTo>
                <a:lnTo>
                  <a:pt x="4335725" y="2845937"/>
                </a:lnTo>
                <a:lnTo>
                  <a:pt x="4315217" y="2853009"/>
                </a:lnTo>
                <a:lnTo>
                  <a:pt x="4269092" y="2867324"/>
                </a:lnTo>
                <a:lnTo>
                  <a:pt x="4219783" y="2880049"/>
                </a:lnTo>
                <a:lnTo>
                  <a:pt x="4172065" y="2892774"/>
                </a:lnTo>
                <a:lnTo>
                  <a:pt x="4124349" y="2907089"/>
                </a:lnTo>
                <a:lnTo>
                  <a:pt x="4078224" y="2922994"/>
                </a:lnTo>
                <a:lnTo>
                  <a:pt x="4035278" y="2942082"/>
                </a:lnTo>
                <a:lnTo>
                  <a:pt x="3995515" y="2964348"/>
                </a:lnTo>
                <a:lnTo>
                  <a:pt x="3960521" y="2992978"/>
                </a:lnTo>
                <a:lnTo>
                  <a:pt x="3923939" y="3024791"/>
                </a:lnTo>
                <a:lnTo>
                  <a:pt x="3892126" y="3061373"/>
                </a:lnTo>
                <a:lnTo>
                  <a:pt x="3861905" y="3099547"/>
                </a:lnTo>
                <a:lnTo>
                  <a:pt x="3831684" y="3139310"/>
                </a:lnTo>
                <a:lnTo>
                  <a:pt x="3801464" y="3179075"/>
                </a:lnTo>
                <a:lnTo>
                  <a:pt x="3771243" y="3217249"/>
                </a:lnTo>
                <a:lnTo>
                  <a:pt x="3737841" y="3253831"/>
                </a:lnTo>
                <a:lnTo>
                  <a:pt x="3704438" y="3285642"/>
                </a:lnTo>
                <a:lnTo>
                  <a:pt x="3666266" y="3312682"/>
                </a:lnTo>
                <a:lnTo>
                  <a:pt x="3626501" y="3333360"/>
                </a:lnTo>
                <a:lnTo>
                  <a:pt x="3578783" y="3347676"/>
                </a:lnTo>
                <a:lnTo>
                  <a:pt x="3529475" y="3354038"/>
                </a:lnTo>
                <a:lnTo>
                  <a:pt x="3478579" y="3355628"/>
                </a:lnTo>
                <a:lnTo>
                  <a:pt x="3424498" y="3350856"/>
                </a:lnTo>
                <a:lnTo>
                  <a:pt x="3370419" y="3344494"/>
                </a:lnTo>
                <a:lnTo>
                  <a:pt x="3316339" y="3336540"/>
                </a:lnTo>
                <a:lnTo>
                  <a:pt x="3262260" y="3330180"/>
                </a:lnTo>
                <a:lnTo>
                  <a:pt x="3208180" y="3326998"/>
                </a:lnTo>
                <a:lnTo>
                  <a:pt x="3155691" y="3326998"/>
                </a:lnTo>
                <a:lnTo>
                  <a:pt x="3106385" y="3333360"/>
                </a:lnTo>
                <a:lnTo>
                  <a:pt x="3055487" y="3346085"/>
                </a:lnTo>
                <a:lnTo>
                  <a:pt x="3009359" y="3365171"/>
                </a:lnTo>
                <a:lnTo>
                  <a:pt x="2961643" y="3390621"/>
                </a:lnTo>
                <a:lnTo>
                  <a:pt x="2913927" y="3416071"/>
                </a:lnTo>
                <a:lnTo>
                  <a:pt x="2866209" y="3444699"/>
                </a:lnTo>
                <a:lnTo>
                  <a:pt x="2820081" y="3471739"/>
                </a:lnTo>
                <a:lnTo>
                  <a:pt x="2770775" y="3495598"/>
                </a:lnTo>
                <a:lnTo>
                  <a:pt x="2723057" y="3514685"/>
                </a:lnTo>
                <a:lnTo>
                  <a:pt x="2673749" y="3527410"/>
                </a:lnTo>
                <a:lnTo>
                  <a:pt x="2622852" y="3532180"/>
                </a:lnTo>
                <a:lnTo>
                  <a:pt x="2571953" y="3527410"/>
                </a:lnTo>
                <a:lnTo>
                  <a:pt x="2522645" y="3514685"/>
                </a:lnTo>
                <a:lnTo>
                  <a:pt x="2474930" y="3495598"/>
                </a:lnTo>
                <a:lnTo>
                  <a:pt x="2425621" y="3471739"/>
                </a:lnTo>
                <a:lnTo>
                  <a:pt x="2379493" y="3444699"/>
                </a:lnTo>
                <a:lnTo>
                  <a:pt x="2331777" y="3416071"/>
                </a:lnTo>
                <a:lnTo>
                  <a:pt x="2284059" y="3390621"/>
                </a:lnTo>
                <a:lnTo>
                  <a:pt x="2236343" y="3365171"/>
                </a:lnTo>
                <a:lnTo>
                  <a:pt x="2188627" y="3346085"/>
                </a:lnTo>
                <a:lnTo>
                  <a:pt x="2139319" y="3333360"/>
                </a:lnTo>
                <a:lnTo>
                  <a:pt x="2090011" y="3326998"/>
                </a:lnTo>
                <a:lnTo>
                  <a:pt x="2037520" y="3326998"/>
                </a:lnTo>
                <a:lnTo>
                  <a:pt x="1983442" y="3330180"/>
                </a:lnTo>
                <a:lnTo>
                  <a:pt x="1929363" y="3336540"/>
                </a:lnTo>
                <a:lnTo>
                  <a:pt x="1875283" y="3344494"/>
                </a:lnTo>
                <a:lnTo>
                  <a:pt x="1821202" y="3350856"/>
                </a:lnTo>
                <a:lnTo>
                  <a:pt x="1767124" y="3355628"/>
                </a:lnTo>
                <a:lnTo>
                  <a:pt x="1716227" y="3354038"/>
                </a:lnTo>
                <a:lnTo>
                  <a:pt x="1666919" y="3347676"/>
                </a:lnTo>
                <a:lnTo>
                  <a:pt x="1619201" y="3333360"/>
                </a:lnTo>
                <a:lnTo>
                  <a:pt x="1579437" y="3312682"/>
                </a:lnTo>
                <a:lnTo>
                  <a:pt x="1541263" y="3285642"/>
                </a:lnTo>
                <a:lnTo>
                  <a:pt x="1507862" y="3253831"/>
                </a:lnTo>
                <a:lnTo>
                  <a:pt x="1474459" y="3217249"/>
                </a:lnTo>
                <a:lnTo>
                  <a:pt x="1444238" y="3179075"/>
                </a:lnTo>
                <a:lnTo>
                  <a:pt x="1414018" y="3139310"/>
                </a:lnTo>
                <a:lnTo>
                  <a:pt x="1383797" y="3099547"/>
                </a:lnTo>
                <a:lnTo>
                  <a:pt x="1353577" y="3061373"/>
                </a:lnTo>
                <a:lnTo>
                  <a:pt x="1321765" y="3024791"/>
                </a:lnTo>
                <a:lnTo>
                  <a:pt x="1285181" y="2992978"/>
                </a:lnTo>
                <a:lnTo>
                  <a:pt x="1250188" y="2964348"/>
                </a:lnTo>
                <a:lnTo>
                  <a:pt x="1210424" y="2942082"/>
                </a:lnTo>
                <a:lnTo>
                  <a:pt x="1167479" y="2922994"/>
                </a:lnTo>
                <a:lnTo>
                  <a:pt x="1121353" y="2907089"/>
                </a:lnTo>
                <a:lnTo>
                  <a:pt x="1073635" y="2892774"/>
                </a:lnTo>
                <a:lnTo>
                  <a:pt x="1025919" y="2880049"/>
                </a:lnTo>
                <a:lnTo>
                  <a:pt x="976611" y="2867324"/>
                </a:lnTo>
                <a:lnTo>
                  <a:pt x="930485" y="2853009"/>
                </a:lnTo>
                <a:lnTo>
                  <a:pt x="884357" y="2837103"/>
                </a:lnTo>
                <a:lnTo>
                  <a:pt x="841413" y="2818015"/>
                </a:lnTo>
                <a:lnTo>
                  <a:pt x="803238" y="2794157"/>
                </a:lnTo>
                <a:lnTo>
                  <a:pt x="768245" y="2765527"/>
                </a:lnTo>
                <a:lnTo>
                  <a:pt x="739617" y="2730536"/>
                </a:lnTo>
                <a:lnTo>
                  <a:pt x="715759" y="2692361"/>
                </a:lnTo>
                <a:lnTo>
                  <a:pt x="696671" y="2649416"/>
                </a:lnTo>
                <a:lnTo>
                  <a:pt x="680766" y="2603290"/>
                </a:lnTo>
                <a:lnTo>
                  <a:pt x="666450" y="2557164"/>
                </a:lnTo>
                <a:lnTo>
                  <a:pt x="653726" y="2507856"/>
                </a:lnTo>
                <a:lnTo>
                  <a:pt x="641000" y="2460140"/>
                </a:lnTo>
                <a:lnTo>
                  <a:pt x="626685" y="2412422"/>
                </a:lnTo>
                <a:lnTo>
                  <a:pt x="610780" y="2366295"/>
                </a:lnTo>
                <a:lnTo>
                  <a:pt x="591692" y="2323348"/>
                </a:lnTo>
                <a:lnTo>
                  <a:pt x="569424" y="2283586"/>
                </a:lnTo>
                <a:lnTo>
                  <a:pt x="540796" y="2248593"/>
                </a:lnTo>
                <a:lnTo>
                  <a:pt x="508983" y="2212010"/>
                </a:lnTo>
                <a:lnTo>
                  <a:pt x="472400" y="2180199"/>
                </a:lnTo>
                <a:lnTo>
                  <a:pt x="432635" y="2149978"/>
                </a:lnTo>
                <a:lnTo>
                  <a:pt x="392872" y="2119758"/>
                </a:lnTo>
                <a:lnTo>
                  <a:pt x="353108" y="2089537"/>
                </a:lnTo>
                <a:lnTo>
                  <a:pt x="314933" y="2059315"/>
                </a:lnTo>
                <a:lnTo>
                  <a:pt x="278350" y="2025914"/>
                </a:lnTo>
                <a:lnTo>
                  <a:pt x="246539" y="1992513"/>
                </a:lnTo>
                <a:lnTo>
                  <a:pt x="219500" y="1954338"/>
                </a:lnTo>
                <a:lnTo>
                  <a:pt x="198823" y="1914575"/>
                </a:lnTo>
                <a:lnTo>
                  <a:pt x="184508" y="1866859"/>
                </a:lnTo>
                <a:lnTo>
                  <a:pt x="178145" y="1817551"/>
                </a:lnTo>
                <a:lnTo>
                  <a:pt x="176554" y="1766651"/>
                </a:lnTo>
                <a:lnTo>
                  <a:pt x="181326" y="1712572"/>
                </a:lnTo>
                <a:lnTo>
                  <a:pt x="187688" y="1658493"/>
                </a:lnTo>
                <a:lnTo>
                  <a:pt x="195640" y="1604413"/>
                </a:lnTo>
                <a:lnTo>
                  <a:pt x="202004" y="1550335"/>
                </a:lnTo>
                <a:lnTo>
                  <a:pt x="205186" y="1496256"/>
                </a:lnTo>
                <a:lnTo>
                  <a:pt x="205186" y="1443766"/>
                </a:lnTo>
                <a:lnTo>
                  <a:pt x="198823" y="1394460"/>
                </a:lnTo>
                <a:lnTo>
                  <a:pt x="186098" y="1345152"/>
                </a:lnTo>
                <a:lnTo>
                  <a:pt x="167011" y="1299024"/>
                </a:lnTo>
                <a:lnTo>
                  <a:pt x="143153" y="1251308"/>
                </a:lnTo>
                <a:lnTo>
                  <a:pt x="116112" y="1203592"/>
                </a:lnTo>
                <a:lnTo>
                  <a:pt x="87483" y="1155874"/>
                </a:lnTo>
                <a:lnTo>
                  <a:pt x="60443" y="1109746"/>
                </a:lnTo>
                <a:lnTo>
                  <a:pt x="36583" y="1060441"/>
                </a:lnTo>
                <a:lnTo>
                  <a:pt x="17498" y="1012723"/>
                </a:lnTo>
                <a:lnTo>
                  <a:pt x="4773" y="963415"/>
                </a:lnTo>
                <a:lnTo>
                  <a:pt x="0" y="912516"/>
                </a:lnTo>
                <a:lnTo>
                  <a:pt x="4773" y="861620"/>
                </a:lnTo>
                <a:lnTo>
                  <a:pt x="17498" y="812312"/>
                </a:lnTo>
                <a:lnTo>
                  <a:pt x="36583" y="764594"/>
                </a:lnTo>
                <a:lnTo>
                  <a:pt x="60443" y="715288"/>
                </a:lnTo>
                <a:lnTo>
                  <a:pt x="87483" y="669160"/>
                </a:lnTo>
                <a:lnTo>
                  <a:pt x="116112" y="621444"/>
                </a:lnTo>
                <a:lnTo>
                  <a:pt x="143153" y="573726"/>
                </a:lnTo>
                <a:lnTo>
                  <a:pt x="167011" y="526010"/>
                </a:lnTo>
                <a:lnTo>
                  <a:pt x="186098" y="479882"/>
                </a:lnTo>
                <a:lnTo>
                  <a:pt x="198823" y="430575"/>
                </a:lnTo>
                <a:lnTo>
                  <a:pt x="205186" y="381268"/>
                </a:lnTo>
                <a:lnTo>
                  <a:pt x="205186" y="328780"/>
                </a:lnTo>
                <a:lnTo>
                  <a:pt x="202004" y="274700"/>
                </a:lnTo>
                <a:lnTo>
                  <a:pt x="195640" y="220621"/>
                </a:lnTo>
                <a:lnTo>
                  <a:pt x="187688" y="166541"/>
                </a:lnTo>
                <a:lnTo>
                  <a:pt x="181326" y="112462"/>
                </a:lnTo>
                <a:lnTo>
                  <a:pt x="176554" y="58383"/>
                </a:lnTo>
                <a:lnTo>
                  <a:pt x="178145" y="7485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Obraz 8" descr="Obraz zawierający żywność, owoce, talerz, stół&#10;&#10;Opis wygenerowany automatycznie">
            <a:extLst>
              <a:ext uri="{FF2B5EF4-FFF2-40B4-BE49-F238E27FC236}">
                <a16:creationId xmlns:a16="http://schemas.microsoft.com/office/drawing/2014/main" xmlns="" id="{742BE5A3-0314-4092-9659-DD0181D1AB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3" r="10078" b="3"/>
          <a:stretch/>
        </p:blipFill>
        <p:spPr>
          <a:xfrm>
            <a:off x="7959581" y="10"/>
            <a:ext cx="4232421" cy="3428990"/>
          </a:xfrm>
          <a:custGeom>
            <a:avLst/>
            <a:gdLst/>
            <a:ahLst/>
            <a:cxnLst/>
            <a:rect l="l" t="t" r="r" b="b"/>
            <a:pathLst>
              <a:path w="4232421" h="3429000">
                <a:moveTo>
                  <a:pt x="176695" y="0"/>
                </a:moveTo>
                <a:lnTo>
                  <a:pt x="4232421" y="0"/>
                </a:lnTo>
                <a:lnTo>
                  <a:pt x="4232421" y="2741963"/>
                </a:lnTo>
                <a:lnTo>
                  <a:pt x="4230819" y="2742965"/>
                </a:lnTo>
                <a:lnTo>
                  <a:pt x="4189566" y="2761300"/>
                </a:lnTo>
                <a:lnTo>
                  <a:pt x="4145256" y="2776579"/>
                </a:lnTo>
                <a:lnTo>
                  <a:pt x="4100946" y="2790330"/>
                </a:lnTo>
                <a:lnTo>
                  <a:pt x="4053581" y="2802553"/>
                </a:lnTo>
                <a:lnTo>
                  <a:pt x="4007741" y="2814777"/>
                </a:lnTo>
                <a:lnTo>
                  <a:pt x="3961906" y="2828531"/>
                </a:lnTo>
                <a:lnTo>
                  <a:pt x="3917596" y="2843809"/>
                </a:lnTo>
                <a:lnTo>
                  <a:pt x="3876343" y="2862145"/>
                </a:lnTo>
                <a:lnTo>
                  <a:pt x="3838145" y="2883535"/>
                </a:lnTo>
                <a:lnTo>
                  <a:pt x="3804531" y="2911037"/>
                </a:lnTo>
                <a:lnTo>
                  <a:pt x="3769387" y="2941596"/>
                </a:lnTo>
                <a:lnTo>
                  <a:pt x="3738828" y="2976737"/>
                </a:lnTo>
                <a:lnTo>
                  <a:pt x="3709798" y="3013408"/>
                </a:lnTo>
                <a:lnTo>
                  <a:pt x="3680767" y="3051604"/>
                </a:lnTo>
                <a:lnTo>
                  <a:pt x="3651737" y="3089802"/>
                </a:lnTo>
                <a:lnTo>
                  <a:pt x="3622708" y="3126473"/>
                </a:lnTo>
                <a:lnTo>
                  <a:pt x="3590619" y="3161614"/>
                </a:lnTo>
                <a:lnTo>
                  <a:pt x="3558532" y="3192174"/>
                </a:lnTo>
                <a:lnTo>
                  <a:pt x="3521864" y="3218148"/>
                </a:lnTo>
                <a:lnTo>
                  <a:pt x="3483665" y="3238011"/>
                </a:lnTo>
                <a:lnTo>
                  <a:pt x="3437828" y="3251762"/>
                </a:lnTo>
                <a:lnTo>
                  <a:pt x="3390461" y="3257874"/>
                </a:lnTo>
                <a:lnTo>
                  <a:pt x="3341569" y="3259401"/>
                </a:lnTo>
                <a:lnTo>
                  <a:pt x="3289619" y="3254819"/>
                </a:lnTo>
                <a:lnTo>
                  <a:pt x="3237670" y="3248707"/>
                </a:lnTo>
                <a:lnTo>
                  <a:pt x="3185721" y="3241066"/>
                </a:lnTo>
                <a:lnTo>
                  <a:pt x="3133771" y="3234956"/>
                </a:lnTo>
                <a:lnTo>
                  <a:pt x="3081822" y="3231899"/>
                </a:lnTo>
                <a:lnTo>
                  <a:pt x="3031400" y="3231899"/>
                </a:lnTo>
                <a:lnTo>
                  <a:pt x="2984035" y="3238011"/>
                </a:lnTo>
                <a:lnTo>
                  <a:pt x="2935140" y="3250235"/>
                </a:lnTo>
                <a:lnTo>
                  <a:pt x="2890830" y="3268570"/>
                </a:lnTo>
                <a:lnTo>
                  <a:pt x="2844995" y="3293018"/>
                </a:lnTo>
                <a:lnTo>
                  <a:pt x="2799158" y="3317465"/>
                </a:lnTo>
                <a:lnTo>
                  <a:pt x="2753317" y="3344964"/>
                </a:lnTo>
                <a:lnTo>
                  <a:pt x="2709007" y="3370942"/>
                </a:lnTo>
                <a:lnTo>
                  <a:pt x="2661643" y="3393859"/>
                </a:lnTo>
                <a:lnTo>
                  <a:pt x="2615805" y="3412195"/>
                </a:lnTo>
                <a:lnTo>
                  <a:pt x="2568440" y="3424418"/>
                </a:lnTo>
                <a:lnTo>
                  <a:pt x="2519548" y="3429000"/>
                </a:lnTo>
                <a:lnTo>
                  <a:pt x="2470653" y="3424418"/>
                </a:lnTo>
                <a:lnTo>
                  <a:pt x="2423286" y="3412195"/>
                </a:lnTo>
                <a:lnTo>
                  <a:pt x="2377451" y="3393859"/>
                </a:lnTo>
                <a:lnTo>
                  <a:pt x="2330084" y="3370942"/>
                </a:lnTo>
                <a:lnTo>
                  <a:pt x="2285773" y="3344964"/>
                </a:lnTo>
                <a:lnTo>
                  <a:pt x="2239936" y="3317465"/>
                </a:lnTo>
                <a:lnTo>
                  <a:pt x="2194099" y="3293018"/>
                </a:lnTo>
                <a:lnTo>
                  <a:pt x="2148261" y="3268570"/>
                </a:lnTo>
                <a:lnTo>
                  <a:pt x="2102426" y="3250235"/>
                </a:lnTo>
                <a:lnTo>
                  <a:pt x="2055059" y="3238011"/>
                </a:lnTo>
                <a:lnTo>
                  <a:pt x="2007691" y="3231899"/>
                </a:lnTo>
                <a:lnTo>
                  <a:pt x="1957269" y="3231899"/>
                </a:lnTo>
                <a:lnTo>
                  <a:pt x="1905320" y="3234956"/>
                </a:lnTo>
                <a:lnTo>
                  <a:pt x="1853373" y="3241066"/>
                </a:lnTo>
                <a:lnTo>
                  <a:pt x="1801421" y="3248707"/>
                </a:lnTo>
                <a:lnTo>
                  <a:pt x="1749472" y="3254819"/>
                </a:lnTo>
                <a:lnTo>
                  <a:pt x="1697523" y="3259401"/>
                </a:lnTo>
                <a:lnTo>
                  <a:pt x="1648630" y="3257874"/>
                </a:lnTo>
                <a:lnTo>
                  <a:pt x="1601266" y="3251762"/>
                </a:lnTo>
                <a:lnTo>
                  <a:pt x="1555428" y="3238011"/>
                </a:lnTo>
                <a:lnTo>
                  <a:pt x="1517230" y="3218148"/>
                </a:lnTo>
                <a:lnTo>
                  <a:pt x="1480559" y="3192174"/>
                </a:lnTo>
                <a:lnTo>
                  <a:pt x="1448472" y="3161614"/>
                </a:lnTo>
                <a:lnTo>
                  <a:pt x="1416386" y="3126473"/>
                </a:lnTo>
                <a:lnTo>
                  <a:pt x="1387354" y="3089802"/>
                </a:lnTo>
                <a:lnTo>
                  <a:pt x="1358325" y="3051604"/>
                </a:lnTo>
                <a:lnTo>
                  <a:pt x="1329295" y="3013408"/>
                </a:lnTo>
                <a:lnTo>
                  <a:pt x="1300263" y="2976737"/>
                </a:lnTo>
                <a:lnTo>
                  <a:pt x="1269704" y="2941596"/>
                </a:lnTo>
                <a:lnTo>
                  <a:pt x="1234563" y="2911037"/>
                </a:lnTo>
                <a:lnTo>
                  <a:pt x="1200949" y="2883535"/>
                </a:lnTo>
                <a:lnTo>
                  <a:pt x="1162751" y="2862145"/>
                </a:lnTo>
                <a:lnTo>
                  <a:pt x="1121495" y="2843809"/>
                </a:lnTo>
                <a:lnTo>
                  <a:pt x="1077188" y="2828531"/>
                </a:lnTo>
                <a:lnTo>
                  <a:pt x="1031348" y="2814777"/>
                </a:lnTo>
                <a:lnTo>
                  <a:pt x="985513" y="2802553"/>
                </a:lnTo>
                <a:lnTo>
                  <a:pt x="938145" y="2790330"/>
                </a:lnTo>
                <a:lnTo>
                  <a:pt x="893838" y="2776579"/>
                </a:lnTo>
                <a:lnTo>
                  <a:pt x="849525" y="2761300"/>
                </a:lnTo>
                <a:lnTo>
                  <a:pt x="808275" y="2742965"/>
                </a:lnTo>
                <a:lnTo>
                  <a:pt x="771601" y="2720045"/>
                </a:lnTo>
                <a:lnTo>
                  <a:pt x="737987" y="2692543"/>
                </a:lnTo>
                <a:lnTo>
                  <a:pt x="710485" y="2658929"/>
                </a:lnTo>
                <a:lnTo>
                  <a:pt x="687568" y="2622258"/>
                </a:lnTo>
                <a:lnTo>
                  <a:pt x="669232" y="2581005"/>
                </a:lnTo>
                <a:lnTo>
                  <a:pt x="653954" y="2536695"/>
                </a:lnTo>
                <a:lnTo>
                  <a:pt x="640203" y="2492387"/>
                </a:lnTo>
                <a:lnTo>
                  <a:pt x="627979" y="2445020"/>
                </a:lnTo>
                <a:lnTo>
                  <a:pt x="615753" y="2399185"/>
                </a:lnTo>
                <a:lnTo>
                  <a:pt x="602002" y="2353345"/>
                </a:lnTo>
                <a:lnTo>
                  <a:pt x="586724" y="2309035"/>
                </a:lnTo>
                <a:lnTo>
                  <a:pt x="568388" y="2267782"/>
                </a:lnTo>
                <a:lnTo>
                  <a:pt x="546998" y="2229583"/>
                </a:lnTo>
                <a:lnTo>
                  <a:pt x="519496" y="2195970"/>
                </a:lnTo>
                <a:lnTo>
                  <a:pt x="488937" y="2160826"/>
                </a:lnTo>
                <a:lnTo>
                  <a:pt x="453796" y="2130269"/>
                </a:lnTo>
                <a:lnTo>
                  <a:pt x="415595" y="2101240"/>
                </a:lnTo>
                <a:lnTo>
                  <a:pt x="377399" y="2072208"/>
                </a:lnTo>
                <a:lnTo>
                  <a:pt x="339201" y="2043179"/>
                </a:lnTo>
                <a:lnTo>
                  <a:pt x="302530" y="2014147"/>
                </a:lnTo>
                <a:lnTo>
                  <a:pt x="267389" y="1982060"/>
                </a:lnTo>
                <a:lnTo>
                  <a:pt x="236829" y="1949976"/>
                </a:lnTo>
                <a:lnTo>
                  <a:pt x="210855" y="1913305"/>
                </a:lnTo>
                <a:lnTo>
                  <a:pt x="190992" y="1875107"/>
                </a:lnTo>
                <a:lnTo>
                  <a:pt x="177241" y="1829269"/>
                </a:lnTo>
                <a:lnTo>
                  <a:pt x="171129" y="1781905"/>
                </a:lnTo>
                <a:lnTo>
                  <a:pt x="169599" y="1733010"/>
                </a:lnTo>
                <a:lnTo>
                  <a:pt x="174184" y="1681060"/>
                </a:lnTo>
                <a:lnTo>
                  <a:pt x="180296" y="1629111"/>
                </a:lnTo>
                <a:lnTo>
                  <a:pt x="187935" y="1577162"/>
                </a:lnTo>
                <a:lnTo>
                  <a:pt x="194049" y="1525212"/>
                </a:lnTo>
                <a:lnTo>
                  <a:pt x="197104" y="1473263"/>
                </a:lnTo>
                <a:lnTo>
                  <a:pt x="197104" y="1422841"/>
                </a:lnTo>
                <a:lnTo>
                  <a:pt x="190992" y="1375479"/>
                </a:lnTo>
                <a:lnTo>
                  <a:pt x="178768" y="1328111"/>
                </a:lnTo>
                <a:lnTo>
                  <a:pt x="160433" y="1283801"/>
                </a:lnTo>
                <a:lnTo>
                  <a:pt x="137515" y="1237964"/>
                </a:lnTo>
                <a:lnTo>
                  <a:pt x="111538" y="1192129"/>
                </a:lnTo>
                <a:lnTo>
                  <a:pt x="84039" y="1146289"/>
                </a:lnTo>
                <a:lnTo>
                  <a:pt x="58064" y="1101978"/>
                </a:lnTo>
                <a:lnTo>
                  <a:pt x="35144" y="1054614"/>
                </a:lnTo>
                <a:lnTo>
                  <a:pt x="16808" y="1008776"/>
                </a:lnTo>
                <a:lnTo>
                  <a:pt x="4585" y="961409"/>
                </a:lnTo>
                <a:lnTo>
                  <a:pt x="0" y="912517"/>
                </a:lnTo>
                <a:lnTo>
                  <a:pt x="4585" y="863625"/>
                </a:lnTo>
                <a:lnTo>
                  <a:pt x="16808" y="816260"/>
                </a:lnTo>
                <a:lnTo>
                  <a:pt x="35144" y="770420"/>
                </a:lnTo>
                <a:lnTo>
                  <a:pt x="58064" y="723055"/>
                </a:lnTo>
                <a:lnTo>
                  <a:pt x="84039" y="678745"/>
                </a:lnTo>
                <a:lnTo>
                  <a:pt x="111538" y="632910"/>
                </a:lnTo>
                <a:lnTo>
                  <a:pt x="137515" y="587070"/>
                </a:lnTo>
                <a:lnTo>
                  <a:pt x="160433" y="541232"/>
                </a:lnTo>
                <a:lnTo>
                  <a:pt x="178768" y="496922"/>
                </a:lnTo>
                <a:lnTo>
                  <a:pt x="190992" y="449557"/>
                </a:lnTo>
                <a:lnTo>
                  <a:pt x="197104" y="402192"/>
                </a:lnTo>
                <a:lnTo>
                  <a:pt x="197104" y="351770"/>
                </a:lnTo>
                <a:lnTo>
                  <a:pt x="194049" y="299821"/>
                </a:lnTo>
                <a:lnTo>
                  <a:pt x="187935" y="247872"/>
                </a:lnTo>
                <a:lnTo>
                  <a:pt x="180296" y="195922"/>
                </a:lnTo>
                <a:lnTo>
                  <a:pt x="174184" y="143973"/>
                </a:lnTo>
                <a:lnTo>
                  <a:pt x="169599" y="92024"/>
                </a:lnTo>
                <a:lnTo>
                  <a:pt x="171129" y="43131"/>
                </a:lnTo>
                <a:close/>
              </a:path>
            </a:pathLst>
          </a:cu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6F4E094D-2FC9-46CE-8205-CFF6D52B13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882017" y="3754146"/>
            <a:ext cx="3309983" cy="3103853"/>
          </a:xfrm>
          <a:custGeom>
            <a:avLst/>
            <a:gdLst>
              <a:gd name="connsiteX0" fmla="*/ 2022059 w 3309983"/>
              <a:gd name="connsiteY0" fmla="*/ 0 h 3103853"/>
              <a:gd name="connsiteX1" fmla="*/ 2061297 w 3309983"/>
              <a:gd name="connsiteY1" fmla="*/ 3678 h 3103853"/>
              <a:gd name="connsiteX2" fmla="*/ 2099311 w 3309983"/>
              <a:gd name="connsiteY2" fmla="*/ 13488 h 3103853"/>
              <a:gd name="connsiteX3" fmla="*/ 2136099 w 3309983"/>
              <a:gd name="connsiteY3" fmla="*/ 28203 h 3103853"/>
              <a:gd name="connsiteX4" fmla="*/ 2174111 w 3309983"/>
              <a:gd name="connsiteY4" fmla="*/ 46597 h 3103853"/>
              <a:gd name="connsiteX5" fmla="*/ 2209672 w 3309983"/>
              <a:gd name="connsiteY5" fmla="*/ 67443 h 3103853"/>
              <a:gd name="connsiteX6" fmla="*/ 2246460 w 3309983"/>
              <a:gd name="connsiteY6" fmla="*/ 89515 h 3103853"/>
              <a:gd name="connsiteX7" fmla="*/ 2283247 w 3309983"/>
              <a:gd name="connsiteY7" fmla="*/ 109134 h 3103853"/>
              <a:gd name="connsiteX8" fmla="*/ 2320033 w 3309983"/>
              <a:gd name="connsiteY8" fmla="*/ 128755 h 3103853"/>
              <a:gd name="connsiteX9" fmla="*/ 2355594 w 3309983"/>
              <a:gd name="connsiteY9" fmla="*/ 143469 h 3103853"/>
              <a:gd name="connsiteX10" fmla="*/ 2394834 w 3309983"/>
              <a:gd name="connsiteY10" fmla="*/ 153279 h 3103853"/>
              <a:gd name="connsiteX11" fmla="*/ 2432846 w 3309983"/>
              <a:gd name="connsiteY11" fmla="*/ 158184 h 3103853"/>
              <a:gd name="connsiteX12" fmla="*/ 2473311 w 3309983"/>
              <a:gd name="connsiteY12" fmla="*/ 158184 h 3103853"/>
              <a:gd name="connsiteX13" fmla="*/ 2515004 w 3309983"/>
              <a:gd name="connsiteY13" fmla="*/ 155732 h 3103853"/>
              <a:gd name="connsiteX14" fmla="*/ 2556695 w 3309983"/>
              <a:gd name="connsiteY14" fmla="*/ 150827 h 3103853"/>
              <a:gd name="connsiteX15" fmla="*/ 2598388 w 3309983"/>
              <a:gd name="connsiteY15" fmla="*/ 144696 h 3103853"/>
              <a:gd name="connsiteX16" fmla="*/ 2640079 w 3309983"/>
              <a:gd name="connsiteY16" fmla="*/ 139791 h 3103853"/>
              <a:gd name="connsiteX17" fmla="*/ 2681772 w 3309983"/>
              <a:gd name="connsiteY17" fmla="*/ 136111 h 3103853"/>
              <a:gd name="connsiteX18" fmla="*/ 2721011 w 3309983"/>
              <a:gd name="connsiteY18" fmla="*/ 137338 h 3103853"/>
              <a:gd name="connsiteX19" fmla="*/ 2759024 w 3309983"/>
              <a:gd name="connsiteY19" fmla="*/ 142243 h 3103853"/>
              <a:gd name="connsiteX20" fmla="*/ 2795812 w 3309983"/>
              <a:gd name="connsiteY20" fmla="*/ 153279 h 3103853"/>
              <a:gd name="connsiteX21" fmla="*/ 2826468 w 3309983"/>
              <a:gd name="connsiteY21" fmla="*/ 169220 h 3103853"/>
              <a:gd name="connsiteX22" fmla="*/ 2855897 w 3309983"/>
              <a:gd name="connsiteY22" fmla="*/ 190066 h 3103853"/>
              <a:gd name="connsiteX23" fmla="*/ 2881648 w 3309983"/>
              <a:gd name="connsiteY23" fmla="*/ 214590 h 3103853"/>
              <a:gd name="connsiteX24" fmla="*/ 2907399 w 3309983"/>
              <a:gd name="connsiteY24" fmla="*/ 242793 h 3103853"/>
              <a:gd name="connsiteX25" fmla="*/ 2930697 w 3309983"/>
              <a:gd name="connsiteY25" fmla="*/ 272223 h 3103853"/>
              <a:gd name="connsiteX26" fmla="*/ 2953995 w 3309983"/>
              <a:gd name="connsiteY26" fmla="*/ 302879 h 3103853"/>
              <a:gd name="connsiteX27" fmla="*/ 2977294 w 3309983"/>
              <a:gd name="connsiteY27" fmla="*/ 333535 h 3103853"/>
              <a:gd name="connsiteX28" fmla="*/ 3000592 w 3309983"/>
              <a:gd name="connsiteY28" fmla="*/ 362964 h 3103853"/>
              <a:gd name="connsiteX29" fmla="*/ 3025118 w 3309983"/>
              <a:gd name="connsiteY29" fmla="*/ 391167 h 3103853"/>
              <a:gd name="connsiteX30" fmla="*/ 3053321 w 3309983"/>
              <a:gd name="connsiteY30" fmla="*/ 415693 h 3103853"/>
              <a:gd name="connsiteX31" fmla="*/ 3080299 w 3309983"/>
              <a:gd name="connsiteY31" fmla="*/ 437765 h 3103853"/>
              <a:gd name="connsiteX32" fmla="*/ 3110953 w 3309983"/>
              <a:gd name="connsiteY32" fmla="*/ 454931 h 3103853"/>
              <a:gd name="connsiteX33" fmla="*/ 3144062 w 3309983"/>
              <a:gd name="connsiteY33" fmla="*/ 469646 h 3103853"/>
              <a:gd name="connsiteX34" fmla="*/ 3179622 w 3309983"/>
              <a:gd name="connsiteY34" fmla="*/ 481908 h 3103853"/>
              <a:gd name="connsiteX35" fmla="*/ 3216409 w 3309983"/>
              <a:gd name="connsiteY35" fmla="*/ 492944 h 3103853"/>
              <a:gd name="connsiteX36" fmla="*/ 3253196 w 3309983"/>
              <a:gd name="connsiteY36" fmla="*/ 502755 h 3103853"/>
              <a:gd name="connsiteX37" fmla="*/ 3291210 w 3309983"/>
              <a:gd name="connsiteY37" fmla="*/ 512565 h 3103853"/>
              <a:gd name="connsiteX38" fmla="*/ 3309983 w 3309983"/>
              <a:gd name="connsiteY38" fmla="*/ 518391 h 3103853"/>
              <a:gd name="connsiteX39" fmla="*/ 3309983 w 3309983"/>
              <a:gd name="connsiteY39" fmla="*/ 3103853 h 3103853"/>
              <a:gd name="connsiteX40" fmla="*/ 454246 w 3309983"/>
              <a:gd name="connsiteY40" fmla="*/ 3103853 h 3103853"/>
              <a:gd name="connsiteX41" fmla="*/ 438991 w 3309983"/>
              <a:gd name="connsiteY41" fmla="*/ 3076613 h 3103853"/>
              <a:gd name="connsiteX42" fmla="*/ 416921 w 3309983"/>
              <a:gd name="connsiteY42" fmla="*/ 3049636 h 3103853"/>
              <a:gd name="connsiteX43" fmla="*/ 392395 w 3309983"/>
              <a:gd name="connsiteY43" fmla="*/ 3021432 h 3103853"/>
              <a:gd name="connsiteX44" fmla="*/ 364192 w 3309983"/>
              <a:gd name="connsiteY44" fmla="*/ 2996908 h 3103853"/>
              <a:gd name="connsiteX45" fmla="*/ 333535 w 3309983"/>
              <a:gd name="connsiteY45" fmla="*/ 2973610 h 3103853"/>
              <a:gd name="connsiteX46" fmla="*/ 302880 w 3309983"/>
              <a:gd name="connsiteY46" fmla="*/ 2950312 h 3103853"/>
              <a:gd name="connsiteX47" fmla="*/ 272224 w 3309983"/>
              <a:gd name="connsiteY47" fmla="*/ 2927014 h 3103853"/>
              <a:gd name="connsiteX48" fmla="*/ 242794 w 3309983"/>
              <a:gd name="connsiteY48" fmla="*/ 2903714 h 3103853"/>
              <a:gd name="connsiteX49" fmla="*/ 214591 w 3309983"/>
              <a:gd name="connsiteY49" fmla="*/ 2877964 h 3103853"/>
              <a:gd name="connsiteX50" fmla="*/ 190066 w 3309983"/>
              <a:gd name="connsiteY50" fmla="*/ 2852214 h 3103853"/>
              <a:gd name="connsiteX51" fmla="*/ 169221 w 3309983"/>
              <a:gd name="connsiteY51" fmla="*/ 2822783 h 3103853"/>
              <a:gd name="connsiteX52" fmla="*/ 153281 w 3309983"/>
              <a:gd name="connsiteY52" fmla="*/ 2792128 h 3103853"/>
              <a:gd name="connsiteX53" fmla="*/ 142244 w 3309983"/>
              <a:gd name="connsiteY53" fmla="*/ 2755342 h 3103853"/>
              <a:gd name="connsiteX54" fmla="*/ 137339 w 3309983"/>
              <a:gd name="connsiteY54" fmla="*/ 2717328 h 3103853"/>
              <a:gd name="connsiteX55" fmla="*/ 136112 w 3309983"/>
              <a:gd name="connsiteY55" fmla="*/ 2678088 h 3103853"/>
              <a:gd name="connsiteX56" fmla="*/ 139791 w 3309983"/>
              <a:gd name="connsiteY56" fmla="*/ 2636396 h 3103853"/>
              <a:gd name="connsiteX57" fmla="*/ 144696 w 3309983"/>
              <a:gd name="connsiteY57" fmla="*/ 2594705 h 3103853"/>
              <a:gd name="connsiteX58" fmla="*/ 150827 w 3309983"/>
              <a:gd name="connsiteY58" fmla="*/ 2553012 h 3103853"/>
              <a:gd name="connsiteX59" fmla="*/ 155732 w 3309983"/>
              <a:gd name="connsiteY59" fmla="*/ 2511321 h 3103853"/>
              <a:gd name="connsiteX60" fmla="*/ 158185 w 3309983"/>
              <a:gd name="connsiteY60" fmla="*/ 2469629 h 3103853"/>
              <a:gd name="connsiteX61" fmla="*/ 158185 w 3309983"/>
              <a:gd name="connsiteY61" fmla="*/ 2429163 h 3103853"/>
              <a:gd name="connsiteX62" fmla="*/ 153281 w 3309983"/>
              <a:gd name="connsiteY62" fmla="*/ 2391151 h 3103853"/>
              <a:gd name="connsiteX63" fmla="*/ 143470 w 3309983"/>
              <a:gd name="connsiteY63" fmla="*/ 2353137 h 3103853"/>
              <a:gd name="connsiteX64" fmla="*/ 128755 w 3309983"/>
              <a:gd name="connsiteY64" fmla="*/ 2317576 h 3103853"/>
              <a:gd name="connsiteX65" fmla="*/ 110362 w 3309983"/>
              <a:gd name="connsiteY65" fmla="*/ 2280789 h 3103853"/>
              <a:gd name="connsiteX66" fmla="*/ 89515 w 3309983"/>
              <a:gd name="connsiteY66" fmla="*/ 2244004 h 3103853"/>
              <a:gd name="connsiteX67" fmla="*/ 67444 w 3309983"/>
              <a:gd name="connsiteY67" fmla="*/ 2207216 h 3103853"/>
              <a:gd name="connsiteX68" fmla="*/ 46598 w 3309983"/>
              <a:gd name="connsiteY68" fmla="*/ 2171654 h 3103853"/>
              <a:gd name="connsiteX69" fmla="*/ 28203 w 3309983"/>
              <a:gd name="connsiteY69" fmla="*/ 2133642 h 3103853"/>
              <a:gd name="connsiteX70" fmla="*/ 13490 w 3309983"/>
              <a:gd name="connsiteY70" fmla="*/ 2096855 h 3103853"/>
              <a:gd name="connsiteX71" fmla="*/ 3680 w 3309983"/>
              <a:gd name="connsiteY71" fmla="*/ 2058841 h 3103853"/>
              <a:gd name="connsiteX72" fmla="*/ 0 w 3309983"/>
              <a:gd name="connsiteY72" fmla="*/ 2019602 h 3103853"/>
              <a:gd name="connsiteX73" fmla="*/ 3680 w 3309983"/>
              <a:gd name="connsiteY73" fmla="*/ 1980363 h 3103853"/>
              <a:gd name="connsiteX74" fmla="*/ 13490 w 3309983"/>
              <a:gd name="connsiteY74" fmla="*/ 1942350 h 3103853"/>
              <a:gd name="connsiteX75" fmla="*/ 28203 w 3309983"/>
              <a:gd name="connsiteY75" fmla="*/ 1905563 h 3103853"/>
              <a:gd name="connsiteX76" fmla="*/ 46598 w 3309983"/>
              <a:gd name="connsiteY76" fmla="*/ 1867550 h 3103853"/>
              <a:gd name="connsiteX77" fmla="*/ 67444 w 3309983"/>
              <a:gd name="connsiteY77" fmla="*/ 1831989 h 3103853"/>
              <a:gd name="connsiteX78" fmla="*/ 89515 w 3309983"/>
              <a:gd name="connsiteY78" fmla="*/ 1795203 h 3103853"/>
              <a:gd name="connsiteX79" fmla="*/ 110362 w 3309983"/>
              <a:gd name="connsiteY79" fmla="*/ 1758415 h 3103853"/>
              <a:gd name="connsiteX80" fmla="*/ 128755 w 3309983"/>
              <a:gd name="connsiteY80" fmla="*/ 1721629 h 3103853"/>
              <a:gd name="connsiteX81" fmla="*/ 143470 w 3309983"/>
              <a:gd name="connsiteY81" fmla="*/ 1686067 h 3103853"/>
              <a:gd name="connsiteX82" fmla="*/ 153281 w 3309983"/>
              <a:gd name="connsiteY82" fmla="*/ 1648054 h 3103853"/>
              <a:gd name="connsiteX83" fmla="*/ 158185 w 3309983"/>
              <a:gd name="connsiteY83" fmla="*/ 1610042 h 3103853"/>
              <a:gd name="connsiteX84" fmla="*/ 158185 w 3309983"/>
              <a:gd name="connsiteY84" fmla="*/ 1569576 h 3103853"/>
              <a:gd name="connsiteX85" fmla="*/ 155732 w 3309983"/>
              <a:gd name="connsiteY85" fmla="*/ 1527883 h 3103853"/>
              <a:gd name="connsiteX86" fmla="*/ 150827 w 3309983"/>
              <a:gd name="connsiteY86" fmla="*/ 1486192 h 3103853"/>
              <a:gd name="connsiteX87" fmla="*/ 144696 w 3309983"/>
              <a:gd name="connsiteY87" fmla="*/ 1444499 h 3103853"/>
              <a:gd name="connsiteX88" fmla="*/ 139791 w 3309983"/>
              <a:gd name="connsiteY88" fmla="*/ 1402808 h 3103853"/>
              <a:gd name="connsiteX89" fmla="*/ 136112 w 3309983"/>
              <a:gd name="connsiteY89" fmla="*/ 1361117 h 3103853"/>
              <a:gd name="connsiteX90" fmla="*/ 137339 w 3309983"/>
              <a:gd name="connsiteY90" fmla="*/ 1321877 h 3103853"/>
              <a:gd name="connsiteX91" fmla="*/ 142244 w 3309983"/>
              <a:gd name="connsiteY91" fmla="*/ 1283864 h 3103853"/>
              <a:gd name="connsiteX92" fmla="*/ 153281 w 3309983"/>
              <a:gd name="connsiteY92" fmla="*/ 1247077 h 3103853"/>
              <a:gd name="connsiteX93" fmla="*/ 169221 w 3309983"/>
              <a:gd name="connsiteY93" fmla="*/ 1216422 h 3103853"/>
              <a:gd name="connsiteX94" fmla="*/ 190066 w 3309983"/>
              <a:gd name="connsiteY94" fmla="*/ 1186992 h 3103853"/>
              <a:gd name="connsiteX95" fmla="*/ 214591 w 3309983"/>
              <a:gd name="connsiteY95" fmla="*/ 1161241 h 3103853"/>
              <a:gd name="connsiteX96" fmla="*/ 242794 w 3309983"/>
              <a:gd name="connsiteY96" fmla="*/ 1135491 h 3103853"/>
              <a:gd name="connsiteX97" fmla="*/ 272224 w 3309983"/>
              <a:gd name="connsiteY97" fmla="*/ 1112191 h 3103853"/>
              <a:gd name="connsiteX98" fmla="*/ 302880 w 3309983"/>
              <a:gd name="connsiteY98" fmla="*/ 1088893 h 3103853"/>
              <a:gd name="connsiteX99" fmla="*/ 333535 w 3309983"/>
              <a:gd name="connsiteY99" fmla="*/ 1065594 h 3103853"/>
              <a:gd name="connsiteX100" fmla="*/ 364192 w 3309983"/>
              <a:gd name="connsiteY100" fmla="*/ 1042296 h 3103853"/>
              <a:gd name="connsiteX101" fmla="*/ 392395 w 3309983"/>
              <a:gd name="connsiteY101" fmla="*/ 1017772 h 3103853"/>
              <a:gd name="connsiteX102" fmla="*/ 416921 w 3309983"/>
              <a:gd name="connsiteY102" fmla="*/ 989569 h 3103853"/>
              <a:gd name="connsiteX103" fmla="*/ 438991 w 3309983"/>
              <a:gd name="connsiteY103" fmla="*/ 962591 h 3103853"/>
              <a:gd name="connsiteX104" fmla="*/ 456159 w 3309983"/>
              <a:gd name="connsiteY104" fmla="*/ 931936 h 3103853"/>
              <a:gd name="connsiteX105" fmla="*/ 470874 w 3309983"/>
              <a:gd name="connsiteY105" fmla="*/ 898828 h 3103853"/>
              <a:gd name="connsiteX106" fmla="*/ 483136 w 3309983"/>
              <a:gd name="connsiteY106" fmla="*/ 863267 h 3103853"/>
              <a:gd name="connsiteX107" fmla="*/ 494172 w 3309983"/>
              <a:gd name="connsiteY107" fmla="*/ 826479 h 3103853"/>
              <a:gd name="connsiteX108" fmla="*/ 503983 w 3309983"/>
              <a:gd name="connsiteY108" fmla="*/ 789692 h 3103853"/>
              <a:gd name="connsiteX109" fmla="*/ 513793 w 3309983"/>
              <a:gd name="connsiteY109" fmla="*/ 751680 h 3103853"/>
              <a:gd name="connsiteX110" fmla="*/ 524829 w 3309983"/>
              <a:gd name="connsiteY110" fmla="*/ 716119 h 3103853"/>
              <a:gd name="connsiteX111" fmla="*/ 537091 w 3309983"/>
              <a:gd name="connsiteY111" fmla="*/ 680557 h 3103853"/>
              <a:gd name="connsiteX112" fmla="*/ 551806 w 3309983"/>
              <a:gd name="connsiteY112" fmla="*/ 647450 h 3103853"/>
              <a:gd name="connsiteX113" fmla="*/ 570199 w 3309983"/>
              <a:gd name="connsiteY113" fmla="*/ 618021 h 3103853"/>
              <a:gd name="connsiteX114" fmla="*/ 592270 w 3309983"/>
              <a:gd name="connsiteY114" fmla="*/ 591044 h 3103853"/>
              <a:gd name="connsiteX115" fmla="*/ 619248 w 3309983"/>
              <a:gd name="connsiteY115" fmla="*/ 568971 h 3103853"/>
              <a:gd name="connsiteX116" fmla="*/ 648679 w 3309983"/>
              <a:gd name="connsiteY116" fmla="*/ 550578 h 3103853"/>
              <a:gd name="connsiteX117" fmla="*/ 681785 w 3309983"/>
              <a:gd name="connsiteY117" fmla="*/ 535863 h 3103853"/>
              <a:gd name="connsiteX118" fmla="*/ 717347 w 3309983"/>
              <a:gd name="connsiteY118" fmla="*/ 523601 h 3103853"/>
              <a:gd name="connsiteX119" fmla="*/ 752908 w 3309983"/>
              <a:gd name="connsiteY119" fmla="*/ 512565 h 3103853"/>
              <a:gd name="connsiteX120" fmla="*/ 790921 w 3309983"/>
              <a:gd name="connsiteY120" fmla="*/ 502755 h 3103853"/>
              <a:gd name="connsiteX121" fmla="*/ 827707 w 3309983"/>
              <a:gd name="connsiteY121" fmla="*/ 492944 h 3103853"/>
              <a:gd name="connsiteX122" fmla="*/ 864495 w 3309983"/>
              <a:gd name="connsiteY122" fmla="*/ 481908 h 3103853"/>
              <a:gd name="connsiteX123" fmla="*/ 900055 w 3309983"/>
              <a:gd name="connsiteY123" fmla="*/ 469646 h 3103853"/>
              <a:gd name="connsiteX124" fmla="*/ 933163 w 3309983"/>
              <a:gd name="connsiteY124" fmla="*/ 454931 h 3103853"/>
              <a:gd name="connsiteX125" fmla="*/ 963819 w 3309983"/>
              <a:gd name="connsiteY125" fmla="*/ 437765 h 3103853"/>
              <a:gd name="connsiteX126" fmla="*/ 990796 w 3309983"/>
              <a:gd name="connsiteY126" fmla="*/ 415693 h 3103853"/>
              <a:gd name="connsiteX127" fmla="*/ 1019000 w 3309983"/>
              <a:gd name="connsiteY127" fmla="*/ 391167 h 3103853"/>
              <a:gd name="connsiteX128" fmla="*/ 1043525 w 3309983"/>
              <a:gd name="connsiteY128" fmla="*/ 362964 h 3103853"/>
              <a:gd name="connsiteX129" fmla="*/ 1066823 w 3309983"/>
              <a:gd name="connsiteY129" fmla="*/ 333535 h 3103853"/>
              <a:gd name="connsiteX130" fmla="*/ 1090122 w 3309983"/>
              <a:gd name="connsiteY130" fmla="*/ 302879 h 3103853"/>
              <a:gd name="connsiteX131" fmla="*/ 1113420 w 3309983"/>
              <a:gd name="connsiteY131" fmla="*/ 272223 h 3103853"/>
              <a:gd name="connsiteX132" fmla="*/ 1136718 w 3309983"/>
              <a:gd name="connsiteY132" fmla="*/ 242793 h 3103853"/>
              <a:gd name="connsiteX133" fmla="*/ 1162470 w 3309983"/>
              <a:gd name="connsiteY133" fmla="*/ 214590 h 3103853"/>
              <a:gd name="connsiteX134" fmla="*/ 1188220 w 3309983"/>
              <a:gd name="connsiteY134" fmla="*/ 190066 h 3103853"/>
              <a:gd name="connsiteX135" fmla="*/ 1217650 w 3309983"/>
              <a:gd name="connsiteY135" fmla="*/ 169220 h 3103853"/>
              <a:gd name="connsiteX136" fmla="*/ 1248306 w 3309983"/>
              <a:gd name="connsiteY136" fmla="*/ 153279 h 3103853"/>
              <a:gd name="connsiteX137" fmla="*/ 1285093 w 3309983"/>
              <a:gd name="connsiteY137" fmla="*/ 142243 h 3103853"/>
              <a:gd name="connsiteX138" fmla="*/ 1323107 w 3309983"/>
              <a:gd name="connsiteY138" fmla="*/ 137338 h 3103853"/>
              <a:gd name="connsiteX139" fmla="*/ 1362345 w 3309983"/>
              <a:gd name="connsiteY139" fmla="*/ 136111 h 3103853"/>
              <a:gd name="connsiteX140" fmla="*/ 1404036 w 3309983"/>
              <a:gd name="connsiteY140" fmla="*/ 139791 h 3103853"/>
              <a:gd name="connsiteX141" fmla="*/ 1445729 w 3309983"/>
              <a:gd name="connsiteY141" fmla="*/ 144696 h 3103853"/>
              <a:gd name="connsiteX142" fmla="*/ 1487421 w 3309983"/>
              <a:gd name="connsiteY142" fmla="*/ 150827 h 3103853"/>
              <a:gd name="connsiteX143" fmla="*/ 1529113 w 3309983"/>
              <a:gd name="connsiteY143" fmla="*/ 155732 h 3103853"/>
              <a:gd name="connsiteX144" fmla="*/ 1570804 w 3309983"/>
              <a:gd name="connsiteY144" fmla="*/ 158184 h 3103853"/>
              <a:gd name="connsiteX145" fmla="*/ 1611271 w 3309983"/>
              <a:gd name="connsiteY145" fmla="*/ 158184 h 3103853"/>
              <a:gd name="connsiteX146" fmla="*/ 1649285 w 3309983"/>
              <a:gd name="connsiteY146" fmla="*/ 153279 h 3103853"/>
              <a:gd name="connsiteX147" fmla="*/ 1687298 w 3309983"/>
              <a:gd name="connsiteY147" fmla="*/ 143469 h 3103853"/>
              <a:gd name="connsiteX148" fmla="*/ 1724085 w 3309983"/>
              <a:gd name="connsiteY148" fmla="*/ 128755 h 3103853"/>
              <a:gd name="connsiteX149" fmla="*/ 1760871 w 3309983"/>
              <a:gd name="connsiteY149" fmla="*/ 109134 h 3103853"/>
              <a:gd name="connsiteX150" fmla="*/ 1797658 w 3309983"/>
              <a:gd name="connsiteY150" fmla="*/ 89515 h 3103853"/>
              <a:gd name="connsiteX151" fmla="*/ 1834445 w 3309983"/>
              <a:gd name="connsiteY151" fmla="*/ 67443 h 3103853"/>
              <a:gd name="connsiteX152" fmla="*/ 1870007 w 3309983"/>
              <a:gd name="connsiteY152" fmla="*/ 46597 h 3103853"/>
              <a:gd name="connsiteX153" fmla="*/ 1908020 w 3309983"/>
              <a:gd name="connsiteY153" fmla="*/ 28203 h 3103853"/>
              <a:gd name="connsiteX154" fmla="*/ 1944806 w 3309983"/>
              <a:gd name="connsiteY154" fmla="*/ 13488 h 3103853"/>
              <a:gd name="connsiteX155" fmla="*/ 1982820 w 3309983"/>
              <a:gd name="connsiteY155" fmla="*/ 3678 h 310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3309983" h="3103853">
                <a:moveTo>
                  <a:pt x="2022059" y="0"/>
                </a:moveTo>
                <a:lnTo>
                  <a:pt x="2061297" y="3678"/>
                </a:lnTo>
                <a:lnTo>
                  <a:pt x="2099311" y="13488"/>
                </a:lnTo>
                <a:lnTo>
                  <a:pt x="2136099" y="28203"/>
                </a:lnTo>
                <a:lnTo>
                  <a:pt x="2174111" y="46597"/>
                </a:lnTo>
                <a:lnTo>
                  <a:pt x="2209672" y="67443"/>
                </a:lnTo>
                <a:lnTo>
                  <a:pt x="2246460" y="89515"/>
                </a:lnTo>
                <a:lnTo>
                  <a:pt x="2283247" y="109134"/>
                </a:lnTo>
                <a:lnTo>
                  <a:pt x="2320033" y="128755"/>
                </a:lnTo>
                <a:lnTo>
                  <a:pt x="2355594" y="143469"/>
                </a:lnTo>
                <a:lnTo>
                  <a:pt x="2394834" y="153279"/>
                </a:lnTo>
                <a:lnTo>
                  <a:pt x="2432846" y="158184"/>
                </a:lnTo>
                <a:lnTo>
                  <a:pt x="2473311" y="158184"/>
                </a:lnTo>
                <a:lnTo>
                  <a:pt x="2515004" y="155732"/>
                </a:lnTo>
                <a:lnTo>
                  <a:pt x="2556695" y="150827"/>
                </a:lnTo>
                <a:lnTo>
                  <a:pt x="2598388" y="144696"/>
                </a:lnTo>
                <a:lnTo>
                  <a:pt x="2640079" y="139791"/>
                </a:lnTo>
                <a:lnTo>
                  <a:pt x="2681772" y="136111"/>
                </a:lnTo>
                <a:lnTo>
                  <a:pt x="2721011" y="137338"/>
                </a:lnTo>
                <a:lnTo>
                  <a:pt x="2759024" y="142243"/>
                </a:lnTo>
                <a:lnTo>
                  <a:pt x="2795812" y="153279"/>
                </a:lnTo>
                <a:lnTo>
                  <a:pt x="2826468" y="169220"/>
                </a:lnTo>
                <a:lnTo>
                  <a:pt x="2855897" y="190066"/>
                </a:lnTo>
                <a:lnTo>
                  <a:pt x="2881648" y="214590"/>
                </a:lnTo>
                <a:lnTo>
                  <a:pt x="2907399" y="242793"/>
                </a:lnTo>
                <a:lnTo>
                  <a:pt x="2930697" y="272223"/>
                </a:lnTo>
                <a:lnTo>
                  <a:pt x="2953995" y="302879"/>
                </a:lnTo>
                <a:lnTo>
                  <a:pt x="2977294" y="333535"/>
                </a:lnTo>
                <a:lnTo>
                  <a:pt x="3000592" y="362964"/>
                </a:lnTo>
                <a:lnTo>
                  <a:pt x="3025118" y="391167"/>
                </a:lnTo>
                <a:lnTo>
                  <a:pt x="3053321" y="415693"/>
                </a:lnTo>
                <a:lnTo>
                  <a:pt x="3080299" y="437765"/>
                </a:lnTo>
                <a:lnTo>
                  <a:pt x="3110953" y="454931"/>
                </a:lnTo>
                <a:lnTo>
                  <a:pt x="3144062" y="469646"/>
                </a:lnTo>
                <a:lnTo>
                  <a:pt x="3179622" y="481908"/>
                </a:lnTo>
                <a:lnTo>
                  <a:pt x="3216409" y="492944"/>
                </a:lnTo>
                <a:lnTo>
                  <a:pt x="3253196" y="502755"/>
                </a:lnTo>
                <a:lnTo>
                  <a:pt x="3291210" y="512565"/>
                </a:lnTo>
                <a:lnTo>
                  <a:pt x="3309983" y="518391"/>
                </a:lnTo>
                <a:lnTo>
                  <a:pt x="3309983" y="3103853"/>
                </a:lnTo>
                <a:lnTo>
                  <a:pt x="454246" y="3103853"/>
                </a:lnTo>
                <a:lnTo>
                  <a:pt x="438991" y="3076613"/>
                </a:lnTo>
                <a:lnTo>
                  <a:pt x="416921" y="3049636"/>
                </a:lnTo>
                <a:lnTo>
                  <a:pt x="392395" y="3021432"/>
                </a:lnTo>
                <a:lnTo>
                  <a:pt x="364192" y="2996908"/>
                </a:lnTo>
                <a:lnTo>
                  <a:pt x="333535" y="2973610"/>
                </a:lnTo>
                <a:lnTo>
                  <a:pt x="302880" y="2950312"/>
                </a:lnTo>
                <a:lnTo>
                  <a:pt x="272224" y="2927014"/>
                </a:lnTo>
                <a:lnTo>
                  <a:pt x="242794" y="2903714"/>
                </a:lnTo>
                <a:lnTo>
                  <a:pt x="214591" y="2877964"/>
                </a:lnTo>
                <a:lnTo>
                  <a:pt x="190066" y="2852214"/>
                </a:lnTo>
                <a:lnTo>
                  <a:pt x="169221" y="2822783"/>
                </a:lnTo>
                <a:lnTo>
                  <a:pt x="153281" y="2792128"/>
                </a:lnTo>
                <a:lnTo>
                  <a:pt x="142244" y="2755342"/>
                </a:lnTo>
                <a:lnTo>
                  <a:pt x="137339" y="2717328"/>
                </a:lnTo>
                <a:lnTo>
                  <a:pt x="136112" y="2678088"/>
                </a:lnTo>
                <a:lnTo>
                  <a:pt x="139791" y="2636396"/>
                </a:lnTo>
                <a:lnTo>
                  <a:pt x="144696" y="2594705"/>
                </a:lnTo>
                <a:lnTo>
                  <a:pt x="150827" y="2553012"/>
                </a:lnTo>
                <a:lnTo>
                  <a:pt x="155732" y="2511321"/>
                </a:lnTo>
                <a:lnTo>
                  <a:pt x="158185" y="2469629"/>
                </a:lnTo>
                <a:lnTo>
                  <a:pt x="158185" y="2429163"/>
                </a:lnTo>
                <a:lnTo>
                  <a:pt x="153281" y="2391151"/>
                </a:lnTo>
                <a:lnTo>
                  <a:pt x="143470" y="2353137"/>
                </a:lnTo>
                <a:lnTo>
                  <a:pt x="128755" y="2317576"/>
                </a:lnTo>
                <a:lnTo>
                  <a:pt x="110362" y="2280789"/>
                </a:lnTo>
                <a:lnTo>
                  <a:pt x="89515" y="2244004"/>
                </a:lnTo>
                <a:lnTo>
                  <a:pt x="67444" y="2207216"/>
                </a:lnTo>
                <a:lnTo>
                  <a:pt x="46598" y="2171654"/>
                </a:lnTo>
                <a:lnTo>
                  <a:pt x="28203" y="2133642"/>
                </a:lnTo>
                <a:lnTo>
                  <a:pt x="13490" y="2096855"/>
                </a:lnTo>
                <a:lnTo>
                  <a:pt x="3680" y="2058841"/>
                </a:lnTo>
                <a:lnTo>
                  <a:pt x="0" y="2019602"/>
                </a:lnTo>
                <a:lnTo>
                  <a:pt x="3680" y="1980363"/>
                </a:lnTo>
                <a:lnTo>
                  <a:pt x="13490" y="1942350"/>
                </a:lnTo>
                <a:lnTo>
                  <a:pt x="28203" y="1905563"/>
                </a:lnTo>
                <a:lnTo>
                  <a:pt x="46598" y="1867550"/>
                </a:lnTo>
                <a:lnTo>
                  <a:pt x="67444" y="1831989"/>
                </a:lnTo>
                <a:lnTo>
                  <a:pt x="89515" y="1795203"/>
                </a:lnTo>
                <a:lnTo>
                  <a:pt x="110362" y="1758415"/>
                </a:lnTo>
                <a:lnTo>
                  <a:pt x="128755" y="1721629"/>
                </a:lnTo>
                <a:lnTo>
                  <a:pt x="143470" y="1686067"/>
                </a:lnTo>
                <a:lnTo>
                  <a:pt x="153281" y="1648054"/>
                </a:lnTo>
                <a:lnTo>
                  <a:pt x="158185" y="1610042"/>
                </a:lnTo>
                <a:lnTo>
                  <a:pt x="158185" y="1569576"/>
                </a:lnTo>
                <a:lnTo>
                  <a:pt x="155732" y="1527883"/>
                </a:lnTo>
                <a:lnTo>
                  <a:pt x="150827" y="1486192"/>
                </a:lnTo>
                <a:lnTo>
                  <a:pt x="144696" y="1444499"/>
                </a:lnTo>
                <a:lnTo>
                  <a:pt x="139791" y="1402808"/>
                </a:lnTo>
                <a:lnTo>
                  <a:pt x="136112" y="1361117"/>
                </a:lnTo>
                <a:lnTo>
                  <a:pt x="137339" y="1321877"/>
                </a:lnTo>
                <a:lnTo>
                  <a:pt x="142244" y="1283864"/>
                </a:lnTo>
                <a:lnTo>
                  <a:pt x="153281" y="1247077"/>
                </a:lnTo>
                <a:lnTo>
                  <a:pt x="169221" y="1216422"/>
                </a:lnTo>
                <a:lnTo>
                  <a:pt x="190066" y="1186992"/>
                </a:lnTo>
                <a:lnTo>
                  <a:pt x="214591" y="1161241"/>
                </a:lnTo>
                <a:lnTo>
                  <a:pt x="242794" y="1135491"/>
                </a:lnTo>
                <a:lnTo>
                  <a:pt x="272224" y="1112191"/>
                </a:lnTo>
                <a:lnTo>
                  <a:pt x="302880" y="1088893"/>
                </a:lnTo>
                <a:lnTo>
                  <a:pt x="333535" y="1065594"/>
                </a:lnTo>
                <a:lnTo>
                  <a:pt x="364192" y="1042296"/>
                </a:lnTo>
                <a:lnTo>
                  <a:pt x="392395" y="1017772"/>
                </a:lnTo>
                <a:lnTo>
                  <a:pt x="416921" y="989569"/>
                </a:lnTo>
                <a:lnTo>
                  <a:pt x="438991" y="962591"/>
                </a:lnTo>
                <a:lnTo>
                  <a:pt x="456159" y="931936"/>
                </a:lnTo>
                <a:lnTo>
                  <a:pt x="470874" y="898828"/>
                </a:lnTo>
                <a:lnTo>
                  <a:pt x="483136" y="863267"/>
                </a:lnTo>
                <a:lnTo>
                  <a:pt x="494172" y="826479"/>
                </a:lnTo>
                <a:lnTo>
                  <a:pt x="503983" y="789692"/>
                </a:lnTo>
                <a:lnTo>
                  <a:pt x="513793" y="751680"/>
                </a:lnTo>
                <a:lnTo>
                  <a:pt x="524829" y="716119"/>
                </a:lnTo>
                <a:lnTo>
                  <a:pt x="537091" y="680557"/>
                </a:lnTo>
                <a:lnTo>
                  <a:pt x="551806" y="647450"/>
                </a:lnTo>
                <a:lnTo>
                  <a:pt x="570199" y="618021"/>
                </a:lnTo>
                <a:lnTo>
                  <a:pt x="592270" y="591044"/>
                </a:lnTo>
                <a:lnTo>
                  <a:pt x="619248" y="568971"/>
                </a:lnTo>
                <a:lnTo>
                  <a:pt x="648679" y="550578"/>
                </a:lnTo>
                <a:lnTo>
                  <a:pt x="681785" y="535863"/>
                </a:lnTo>
                <a:lnTo>
                  <a:pt x="717347" y="523601"/>
                </a:lnTo>
                <a:lnTo>
                  <a:pt x="752908" y="512565"/>
                </a:lnTo>
                <a:lnTo>
                  <a:pt x="790921" y="502755"/>
                </a:lnTo>
                <a:lnTo>
                  <a:pt x="827707" y="492944"/>
                </a:lnTo>
                <a:lnTo>
                  <a:pt x="864495" y="481908"/>
                </a:lnTo>
                <a:lnTo>
                  <a:pt x="900055" y="469646"/>
                </a:lnTo>
                <a:lnTo>
                  <a:pt x="933163" y="454931"/>
                </a:lnTo>
                <a:lnTo>
                  <a:pt x="963819" y="437765"/>
                </a:lnTo>
                <a:lnTo>
                  <a:pt x="990796" y="415693"/>
                </a:lnTo>
                <a:lnTo>
                  <a:pt x="1019000" y="391167"/>
                </a:lnTo>
                <a:lnTo>
                  <a:pt x="1043525" y="362964"/>
                </a:lnTo>
                <a:lnTo>
                  <a:pt x="1066823" y="333535"/>
                </a:lnTo>
                <a:lnTo>
                  <a:pt x="1090122" y="302879"/>
                </a:lnTo>
                <a:lnTo>
                  <a:pt x="1113420" y="272223"/>
                </a:lnTo>
                <a:lnTo>
                  <a:pt x="1136718" y="242793"/>
                </a:lnTo>
                <a:lnTo>
                  <a:pt x="1162470" y="214590"/>
                </a:lnTo>
                <a:lnTo>
                  <a:pt x="1188220" y="190066"/>
                </a:lnTo>
                <a:lnTo>
                  <a:pt x="1217650" y="169220"/>
                </a:lnTo>
                <a:lnTo>
                  <a:pt x="1248306" y="153279"/>
                </a:lnTo>
                <a:lnTo>
                  <a:pt x="1285093" y="142243"/>
                </a:lnTo>
                <a:lnTo>
                  <a:pt x="1323107" y="137338"/>
                </a:lnTo>
                <a:lnTo>
                  <a:pt x="1362345" y="136111"/>
                </a:lnTo>
                <a:lnTo>
                  <a:pt x="1404036" y="139791"/>
                </a:lnTo>
                <a:lnTo>
                  <a:pt x="1445729" y="144696"/>
                </a:lnTo>
                <a:lnTo>
                  <a:pt x="1487421" y="150827"/>
                </a:lnTo>
                <a:lnTo>
                  <a:pt x="1529113" y="155732"/>
                </a:lnTo>
                <a:lnTo>
                  <a:pt x="1570804" y="158184"/>
                </a:lnTo>
                <a:lnTo>
                  <a:pt x="1611271" y="158184"/>
                </a:lnTo>
                <a:lnTo>
                  <a:pt x="1649285" y="153279"/>
                </a:lnTo>
                <a:lnTo>
                  <a:pt x="1687298" y="143469"/>
                </a:lnTo>
                <a:lnTo>
                  <a:pt x="1724085" y="128755"/>
                </a:lnTo>
                <a:lnTo>
                  <a:pt x="1760871" y="109134"/>
                </a:lnTo>
                <a:lnTo>
                  <a:pt x="1797658" y="89515"/>
                </a:lnTo>
                <a:lnTo>
                  <a:pt x="1834445" y="67443"/>
                </a:lnTo>
                <a:lnTo>
                  <a:pt x="1870007" y="46597"/>
                </a:lnTo>
                <a:lnTo>
                  <a:pt x="1908020" y="28203"/>
                </a:lnTo>
                <a:lnTo>
                  <a:pt x="1944806" y="13488"/>
                </a:lnTo>
                <a:lnTo>
                  <a:pt x="1982820" y="3678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Obraz 6" descr="Obraz zawierający tort, żywność, stół, część&#10;&#10;Opis wygenerowany automatycznie">
            <a:extLst>
              <a:ext uri="{FF2B5EF4-FFF2-40B4-BE49-F238E27FC236}">
                <a16:creationId xmlns:a16="http://schemas.microsoft.com/office/drawing/2014/main" xmlns="" id="{EFE1EE87-095F-40B8-93E8-B5AE180609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775"/>
          <a:stretch/>
        </p:blipFill>
        <p:spPr>
          <a:xfrm>
            <a:off x="9018358" y="3890298"/>
            <a:ext cx="3173643" cy="2967700"/>
          </a:xfrm>
          <a:custGeom>
            <a:avLst/>
            <a:gdLst/>
            <a:ahLst/>
            <a:cxnLst/>
            <a:rect l="l" t="t" r="r" b="b"/>
            <a:pathLst>
              <a:path w="3173643" h="2967700">
                <a:moveTo>
                  <a:pt x="1885720" y="0"/>
                </a:moveTo>
                <a:lnTo>
                  <a:pt x="1922313" y="3430"/>
                </a:lnTo>
                <a:lnTo>
                  <a:pt x="1957763" y="12579"/>
                </a:lnTo>
                <a:lnTo>
                  <a:pt x="1992070" y="26302"/>
                </a:lnTo>
                <a:lnTo>
                  <a:pt x="2027519" y="43455"/>
                </a:lnTo>
                <a:lnTo>
                  <a:pt x="2060683" y="62896"/>
                </a:lnTo>
                <a:lnTo>
                  <a:pt x="2094991" y="83480"/>
                </a:lnTo>
                <a:lnTo>
                  <a:pt x="2129297" y="101777"/>
                </a:lnTo>
                <a:lnTo>
                  <a:pt x="2163602" y="120075"/>
                </a:lnTo>
                <a:lnTo>
                  <a:pt x="2196766" y="133797"/>
                </a:lnTo>
                <a:lnTo>
                  <a:pt x="2233360" y="142945"/>
                </a:lnTo>
                <a:lnTo>
                  <a:pt x="2268809" y="147520"/>
                </a:lnTo>
                <a:lnTo>
                  <a:pt x="2306546" y="147520"/>
                </a:lnTo>
                <a:lnTo>
                  <a:pt x="2345428" y="145233"/>
                </a:lnTo>
                <a:lnTo>
                  <a:pt x="2384308" y="140659"/>
                </a:lnTo>
                <a:lnTo>
                  <a:pt x="2423190" y="134941"/>
                </a:lnTo>
                <a:lnTo>
                  <a:pt x="2462070" y="130367"/>
                </a:lnTo>
                <a:lnTo>
                  <a:pt x="2500951" y="126936"/>
                </a:lnTo>
                <a:lnTo>
                  <a:pt x="2537544" y="128079"/>
                </a:lnTo>
                <a:lnTo>
                  <a:pt x="2572995" y="132653"/>
                </a:lnTo>
                <a:lnTo>
                  <a:pt x="2607301" y="142945"/>
                </a:lnTo>
                <a:lnTo>
                  <a:pt x="2635891" y="157812"/>
                </a:lnTo>
                <a:lnTo>
                  <a:pt x="2663335" y="177253"/>
                </a:lnTo>
                <a:lnTo>
                  <a:pt x="2687350" y="200124"/>
                </a:lnTo>
                <a:lnTo>
                  <a:pt x="2711365" y="226426"/>
                </a:lnTo>
                <a:lnTo>
                  <a:pt x="2733093" y="253871"/>
                </a:lnTo>
                <a:lnTo>
                  <a:pt x="2754820" y="282461"/>
                </a:lnTo>
                <a:lnTo>
                  <a:pt x="2776547" y="311049"/>
                </a:lnTo>
                <a:lnTo>
                  <a:pt x="2798275" y="338495"/>
                </a:lnTo>
                <a:lnTo>
                  <a:pt x="2821146" y="364797"/>
                </a:lnTo>
                <a:lnTo>
                  <a:pt x="2847448" y="387669"/>
                </a:lnTo>
                <a:lnTo>
                  <a:pt x="2872607" y="408253"/>
                </a:lnTo>
                <a:lnTo>
                  <a:pt x="2901195" y="424261"/>
                </a:lnTo>
                <a:lnTo>
                  <a:pt x="2932071" y="437985"/>
                </a:lnTo>
                <a:lnTo>
                  <a:pt x="2965233" y="449420"/>
                </a:lnTo>
                <a:lnTo>
                  <a:pt x="2999539" y="459712"/>
                </a:lnTo>
                <a:lnTo>
                  <a:pt x="3033847" y="468861"/>
                </a:lnTo>
                <a:lnTo>
                  <a:pt x="3069297" y="478010"/>
                </a:lnTo>
                <a:lnTo>
                  <a:pt x="3102460" y="488302"/>
                </a:lnTo>
                <a:lnTo>
                  <a:pt x="3135622" y="499737"/>
                </a:lnTo>
                <a:lnTo>
                  <a:pt x="3166499" y="513461"/>
                </a:lnTo>
                <a:lnTo>
                  <a:pt x="3173643" y="517926"/>
                </a:lnTo>
                <a:lnTo>
                  <a:pt x="3173643" y="2967700"/>
                </a:lnTo>
                <a:lnTo>
                  <a:pt x="452321" y="2967700"/>
                </a:lnTo>
                <a:lnTo>
                  <a:pt x="450560" y="2961831"/>
                </a:lnTo>
                <a:lnTo>
                  <a:pt x="439125" y="2928666"/>
                </a:lnTo>
                <a:lnTo>
                  <a:pt x="425402" y="2897790"/>
                </a:lnTo>
                <a:lnTo>
                  <a:pt x="409392" y="2869201"/>
                </a:lnTo>
                <a:lnTo>
                  <a:pt x="388809" y="2844043"/>
                </a:lnTo>
                <a:lnTo>
                  <a:pt x="365937" y="2817741"/>
                </a:lnTo>
                <a:lnTo>
                  <a:pt x="339636" y="2794870"/>
                </a:lnTo>
                <a:lnTo>
                  <a:pt x="311046" y="2773142"/>
                </a:lnTo>
                <a:lnTo>
                  <a:pt x="282458" y="2751415"/>
                </a:lnTo>
                <a:lnTo>
                  <a:pt x="253870" y="2729687"/>
                </a:lnTo>
                <a:lnTo>
                  <a:pt x="226423" y="2707959"/>
                </a:lnTo>
                <a:lnTo>
                  <a:pt x="200122" y="2683944"/>
                </a:lnTo>
                <a:lnTo>
                  <a:pt x="177251" y="2659930"/>
                </a:lnTo>
                <a:lnTo>
                  <a:pt x="157812" y="2632484"/>
                </a:lnTo>
                <a:lnTo>
                  <a:pt x="142945" y="2603895"/>
                </a:lnTo>
                <a:lnTo>
                  <a:pt x="132653" y="2569589"/>
                </a:lnTo>
                <a:lnTo>
                  <a:pt x="128079" y="2534138"/>
                </a:lnTo>
                <a:lnTo>
                  <a:pt x="126934" y="2497543"/>
                </a:lnTo>
                <a:lnTo>
                  <a:pt x="130365" y="2458662"/>
                </a:lnTo>
                <a:lnTo>
                  <a:pt x="134940" y="2419782"/>
                </a:lnTo>
                <a:lnTo>
                  <a:pt x="140657" y="2380900"/>
                </a:lnTo>
                <a:lnTo>
                  <a:pt x="145232" y="2342019"/>
                </a:lnTo>
                <a:lnTo>
                  <a:pt x="147519" y="2303138"/>
                </a:lnTo>
                <a:lnTo>
                  <a:pt x="147519" y="2265400"/>
                </a:lnTo>
                <a:lnTo>
                  <a:pt x="142945" y="2229950"/>
                </a:lnTo>
                <a:lnTo>
                  <a:pt x="133796" y="2194499"/>
                </a:lnTo>
                <a:lnTo>
                  <a:pt x="120073" y="2161335"/>
                </a:lnTo>
                <a:lnTo>
                  <a:pt x="102920" y="2127029"/>
                </a:lnTo>
                <a:lnTo>
                  <a:pt x="83479" y="2092723"/>
                </a:lnTo>
                <a:lnTo>
                  <a:pt x="62897" y="2058415"/>
                </a:lnTo>
                <a:lnTo>
                  <a:pt x="43456" y="2025251"/>
                </a:lnTo>
                <a:lnTo>
                  <a:pt x="26302" y="1989801"/>
                </a:lnTo>
                <a:lnTo>
                  <a:pt x="12580" y="1955494"/>
                </a:lnTo>
                <a:lnTo>
                  <a:pt x="3431" y="1920043"/>
                </a:lnTo>
                <a:lnTo>
                  <a:pt x="0" y="1883449"/>
                </a:lnTo>
                <a:lnTo>
                  <a:pt x="3431" y="1846856"/>
                </a:lnTo>
                <a:lnTo>
                  <a:pt x="12580" y="1811405"/>
                </a:lnTo>
                <a:lnTo>
                  <a:pt x="26302" y="1777098"/>
                </a:lnTo>
                <a:lnTo>
                  <a:pt x="43456" y="1741648"/>
                </a:lnTo>
                <a:lnTo>
                  <a:pt x="62897" y="1708484"/>
                </a:lnTo>
                <a:lnTo>
                  <a:pt x="83479" y="1674178"/>
                </a:lnTo>
                <a:lnTo>
                  <a:pt x="102920" y="1639870"/>
                </a:lnTo>
                <a:lnTo>
                  <a:pt x="120073" y="1605564"/>
                </a:lnTo>
                <a:lnTo>
                  <a:pt x="133796" y="1572400"/>
                </a:lnTo>
                <a:lnTo>
                  <a:pt x="142945" y="1536949"/>
                </a:lnTo>
                <a:lnTo>
                  <a:pt x="147519" y="1501500"/>
                </a:lnTo>
                <a:lnTo>
                  <a:pt x="147519" y="1463762"/>
                </a:lnTo>
                <a:lnTo>
                  <a:pt x="145232" y="1424880"/>
                </a:lnTo>
                <a:lnTo>
                  <a:pt x="140657" y="1386000"/>
                </a:lnTo>
                <a:lnTo>
                  <a:pt x="134940" y="1347118"/>
                </a:lnTo>
                <a:lnTo>
                  <a:pt x="130365" y="1308237"/>
                </a:lnTo>
                <a:lnTo>
                  <a:pt x="126934" y="1269356"/>
                </a:lnTo>
                <a:lnTo>
                  <a:pt x="128079" y="1232762"/>
                </a:lnTo>
                <a:lnTo>
                  <a:pt x="132653" y="1197312"/>
                </a:lnTo>
                <a:lnTo>
                  <a:pt x="142945" y="1163004"/>
                </a:lnTo>
                <a:lnTo>
                  <a:pt x="157812" y="1134416"/>
                </a:lnTo>
                <a:lnTo>
                  <a:pt x="177251" y="1106970"/>
                </a:lnTo>
                <a:lnTo>
                  <a:pt x="200122" y="1082955"/>
                </a:lnTo>
                <a:lnTo>
                  <a:pt x="226423" y="1058941"/>
                </a:lnTo>
                <a:lnTo>
                  <a:pt x="253870" y="1037212"/>
                </a:lnTo>
                <a:lnTo>
                  <a:pt x="282458" y="1015484"/>
                </a:lnTo>
                <a:lnTo>
                  <a:pt x="311046" y="993757"/>
                </a:lnTo>
                <a:lnTo>
                  <a:pt x="339636" y="972029"/>
                </a:lnTo>
                <a:lnTo>
                  <a:pt x="365937" y="949159"/>
                </a:lnTo>
                <a:lnTo>
                  <a:pt x="388809" y="922857"/>
                </a:lnTo>
                <a:lnTo>
                  <a:pt x="409392" y="897698"/>
                </a:lnTo>
                <a:lnTo>
                  <a:pt x="425402" y="869109"/>
                </a:lnTo>
                <a:lnTo>
                  <a:pt x="439125" y="838233"/>
                </a:lnTo>
                <a:lnTo>
                  <a:pt x="450560" y="805069"/>
                </a:lnTo>
                <a:lnTo>
                  <a:pt x="460852" y="770761"/>
                </a:lnTo>
                <a:lnTo>
                  <a:pt x="470001" y="736455"/>
                </a:lnTo>
                <a:lnTo>
                  <a:pt x="479150" y="701004"/>
                </a:lnTo>
                <a:lnTo>
                  <a:pt x="489442" y="667841"/>
                </a:lnTo>
                <a:lnTo>
                  <a:pt x="500877" y="634677"/>
                </a:lnTo>
                <a:lnTo>
                  <a:pt x="514600" y="603802"/>
                </a:lnTo>
                <a:lnTo>
                  <a:pt x="531753" y="576357"/>
                </a:lnTo>
                <a:lnTo>
                  <a:pt x="552336" y="551198"/>
                </a:lnTo>
                <a:lnTo>
                  <a:pt x="577494" y="530614"/>
                </a:lnTo>
                <a:lnTo>
                  <a:pt x="604941" y="513461"/>
                </a:lnTo>
                <a:lnTo>
                  <a:pt x="635815" y="499737"/>
                </a:lnTo>
                <a:lnTo>
                  <a:pt x="668979" y="488302"/>
                </a:lnTo>
                <a:lnTo>
                  <a:pt x="702142" y="478010"/>
                </a:lnTo>
                <a:lnTo>
                  <a:pt x="737592" y="468861"/>
                </a:lnTo>
                <a:lnTo>
                  <a:pt x="771898" y="459712"/>
                </a:lnTo>
                <a:lnTo>
                  <a:pt x="806205" y="449420"/>
                </a:lnTo>
                <a:lnTo>
                  <a:pt x="839368" y="437985"/>
                </a:lnTo>
                <a:lnTo>
                  <a:pt x="870244" y="424261"/>
                </a:lnTo>
                <a:lnTo>
                  <a:pt x="898833" y="408253"/>
                </a:lnTo>
                <a:lnTo>
                  <a:pt x="923991" y="387669"/>
                </a:lnTo>
                <a:lnTo>
                  <a:pt x="950293" y="364797"/>
                </a:lnTo>
                <a:lnTo>
                  <a:pt x="973165" y="338495"/>
                </a:lnTo>
                <a:lnTo>
                  <a:pt x="994892" y="311049"/>
                </a:lnTo>
                <a:lnTo>
                  <a:pt x="1016619" y="282461"/>
                </a:lnTo>
                <a:lnTo>
                  <a:pt x="1038347" y="253871"/>
                </a:lnTo>
                <a:lnTo>
                  <a:pt x="1060074" y="226426"/>
                </a:lnTo>
                <a:lnTo>
                  <a:pt x="1084089" y="200124"/>
                </a:lnTo>
                <a:lnTo>
                  <a:pt x="1108103" y="177253"/>
                </a:lnTo>
                <a:lnTo>
                  <a:pt x="1135549" y="157812"/>
                </a:lnTo>
                <a:lnTo>
                  <a:pt x="1164137" y="142945"/>
                </a:lnTo>
                <a:lnTo>
                  <a:pt x="1198445" y="132653"/>
                </a:lnTo>
                <a:lnTo>
                  <a:pt x="1233895" y="128079"/>
                </a:lnTo>
                <a:lnTo>
                  <a:pt x="1270487" y="126936"/>
                </a:lnTo>
                <a:lnTo>
                  <a:pt x="1309368" y="130367"/>
                </a:lnTo>
                <a:lnTo>
                  <a:pt x="1348249" y="134941"/>
                </a:lnTo>
                <a:lnTo>
                  <a:pt x="1387131" y="140659"/>
                </a:lnTo>
                <a:lnTo>
                  <a:pt x="1426011" y="145233"/>
                </a:lnTo>
                <a:lnTo>
                  <a:pt x="1464891" y="147520"/>
                </a:lnTo>
                <a:lnTo>
                  <a:pt x="1502630" y="147520"/>
                </a:lnTo>
                <a:lnTo>
                  <a:pt x="1538080" y="142945"/>
                </a:lnTo>
                <a:lnTo>
                  <a:pt x="1573531" y="133797"/>
                </a:lnTo>
                <a:lnTo>
                  <a:pt x="1607837" y="120075"/>
                </a:lnTo>
                <a:lnTo>
                  <a:pt x="1642143" y="101777"/>
                </a:lnTo>
                <a:lnTo>
                  <a:pt x="1676450" y="83480"/>
                </a:lnTo>
                <a:lnTo>
                  <a:pt x="1710756" y="62896"/>
                </a:lnTo>
                <a:lnTo>
                  <a:pt x="1743919" y="43455"/>
                </a:lnTo>
                <a:lnTo>
                  <a:pt x="1779370" y="26302"/>
                </a:lnTo>
                <a:lnTo>
                  <a:pt x="1813676" y="12579"/>
                </a:lnTo>
                <a:lnTo>
                  <a:pt x="1849126" y="343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241067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2B2287C-6F8E-4CE9-B01B-730FB541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b="1" dirty="0">
                <a:latin typeface="Comic Sans MS" panose="030F0702030302020204" pitchFamily="66" charset="0"/>
              </a:rPr>
              <a:t/>
            </a:r>
            <a:br>
              <a:rPr lang="pl-PL" b="1" dirty="0">
                <a:latin typeface="Comic Sans MS" panose="030F0702030302020204" pitchFamily="66" charset="0"/>
              </a:rPr>
            </a:br>
            <a:r>
              <a:rPr lang="pl-PL" b="1" dirty="0">
                <a:latin typeface="Comic Sans MS" panose="030F0702030302020204" pitchFamily="66" charset="0"/>
              </a:rPr>
              <a:t/>
            </a:r>
            <a:br>
              <a:rPr lang="pl-PL" b="1" dirty="0">
                <a:latin typeface="Comic Sans MS" panose="030F0702030302020204" pitchFamily="66" charset="0"/>
              </a:rPr>
            </a:br>
            <a:r>
              <a:rPr lang="pl-PL" sz="4800" b="1" dirty="0">
                <a:latin typeface="Comic Sans MS" panose="030F0702030302020204" pitchFamily="66" charset="0"/>
              </a:rPr>
              <a:t>Czy codziennie powinniśmy pić mleko oraz spożywać produkty mleczne?</a:t>
            </a:r>
          </a:p>
        </p:txBody>
      </p:sp>
    </p:spTree>
    <p:extLst>
      <p:ext uri="{BB962C8B-B14F-4D97-AF65-F5344CB8AC3E}">
        <p14:creationId xmlns:p14="http://schemas.microsoft.com/office/powerpoint/2010/main" xmlns="" val="304201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6">
            <a:extLst>
              <a:ext uri="{FF2B5EF4-FFF2-40B4-BE49-F238E27FC236}">
                <a16:creationId xmlns:a16="http://schemas.microsoft.com/office/drawing/2014/main" xmlns="" id="{43F7E509-38FC-430B-BEE9-0BD7F137B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7" name="Rectangle 47">
            <a:extLst>
              <a:ext uri="{FF2B5EF4-FFF2-40B4-BE49-F238E27FC236}">
                <a16:creationId xmlns:a16="http://schemas.microsoft.com/office/drawing/2014/main" xmlns="" id="{27361208-7573-4B45-9251-E4E92E7EF6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5402C40-1B2A-4A24-A962-F99E263D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100" dirty="0" err="1">
                <a:latin typeface="Comic Sans MS" panose="030F0702030302020204" pitchFamily="66" charset="0"/>
              </a:rPr>
              <a:t>mleko</a:t>
            </a:r>
            <a:r>
              <a:rPr lang="en-US" sz="3100" dirty="0">
                <a:latin typeface="Comic Sans MS" panose="030F0702030302020204" pitchFamily="66" charset="0"/>
              </a:rPr>
              <a:t> </a:t>
            </a:r>
            <a:r>
              <a:rPr lang="en-US" sz="3100" dirty="0" err="1">
                <a:latin typeface="Comic Sans MS" panose="030F0702030302020204" pitchFamily="66" charset="0"/>
              </a:rPr>
              <a:t>powinno</a:t>
            </a:r>
            <a:r>
              <a:rPr lang="en-US" sz="3100" dirty="0">
                <a:latin typeface="Comic Sans MS" panose="030F0702030302020204" pitchFamily="66" charset="0"/>
              </a:rPr>
              <a:t> </a:t>
            </a:r>
            <a:r>
              <a:rPr lang="en-US" sz="3100" dirty="0" err="1">
                <a:latin typeface="Comic Sans MS" panose="030F0702030302020204" pitchFamily="66" charset="0"/>
              </a:rPr>
              <a:t>codziennie</a:t>
            </a:r>
            <a:r>
              <a:rPr lang="en-US" sz="3100" dirty="0">
                <a:latin typeface="Comic Sans MS" panose="030F0702030302020204" pitchFamily="66" charset="0"/>
              </a:rPr>
              <a:t> </a:t>
            </a:r>
            <a:r>
              <a:rPr lang="en-US" sz="3100" dirty="0" err="1">
                <a:latin typeface="Comic Sans MS" panose="030F0702030302020204" pitchFamily="66" charset="0"/>
              </a:rPr>
              <a:t>znaleźć</a:t>
            </a:r>
            <a:r>
              <a:rPr lang="en-US" sz="3100" dirty="0">
                <a:latin typeface="Comic Sans MS" panose="030F0702030302020204" pitchFamily="66" charset="0"/>
              </a:rPr>
              <a:t> </a:t>
            </a:r>
            <a:r>
              <a:rPr lang="en-US" sz="3100" dirty="0" err="1">
                <a:latin typeface="Comic Sans MS" panose="030F0702030302020204" pitchFamily="66" charset="0"/>
              </a:rPr>
              <a:t>się</a:t>
            </a:r>
            <a:r>
              <a:rPr lang="en-US" sz="3100" dirty="0">
                <a:latin typeface="Comic Sans MS" panose="030F0702030302020204" pitchFamily="66" charset="0"/>
              </a:rPr>
              <a:t> w </a:t>
            </a:r>
            <a:r>
              <a:rPr lang="en-US" sz="3100" dirty="0" err="1">
                <a:latin typeface="Comic Sans MS" panose="030F0702030302020204" pitchFamily="66" charset="0"/>
              </a:rPr>
              <a:t>naszej</a:t>
            </a:r>
            <a:r>
              <a:rPr lang="en-US" sz="3100" dirty="0">
                <a:latin typeface="Comic Sans MS" panose="030F0702030302020204" pitchFamily="66" charset="0"/>
              </a:rPr>
              <a:t> </a:t>
            </a:r>
            <a:r>
              <a:rPr lang="en-US" sz="3100" dirty="0" err="1">
                <a:latin typeface="Comic Sans MS" panose="030F0702030302020204" pitchFamily="66" charset="0"/>
              </a:rPr>
              <a:t>diecie</a:t>
            </a:r>
            <a:r>
              <a:rPr lang="en-US" sz="3100" dirty="0">
                <a:latin typeface="Comic Sans MS" panose="030F0702030302020204" pitchFamily="66" charset="0"/>
              </a:rPr>
              <a:t> w </a:t>
            </a:r>
            <a:r>
              <a:rPr lang="en-US" sz="3100" dirty="0" err="1">
                <a:latin typeface="Comic Sans MS" panose="030F0702030302020204" pitchFamily="66" charset="0"/>
              </a:rPr>
              <a:t>ilości</a:t>
            </a:r>
            <a:r>
              <a:rPr lang="en-US" sz="3100" dirty="0">
                <a:latin typeface="Comic Sans MS" panose="030F0702030302020204" pitchFamily="66" charset="0"/>
              </a:rPr>
              <a:t> </a:t>
            </a:r>
            <a:r>
              <a:rPr lang="en-US" sz="3100" dirty="0" err="1">
                <a:latin typeface="Comic Sans MS" panose="030F0702030302020204" pitchFamily="66" charset="0"/>
              </a:rPr>
              <a:t>około</a:t>
            </a:r>
            <a:r>
              <a:rPr lang="en-US" sz="3100" dirty="0">
                <a:latin typeface="Comic Sans MS" panose="030F0702030302020204" pitchFamily="66" charset="0"/>
              </a:rPr>
              <a:t> 3-4 </a:t>
            </a:r>
            <a:r>
              <a:rPr lang="en-US" sz="3100" dirty="0" err="1">
                <a:latin typeface="Comic Sans MS" panose="030F0702030302020204" pitchFamily="66" charset="0"/>
              </a:rPr>
              <a:t>szklanek</a:t>
            </a:r>
            <a:r>
              <a:rPr lang="en-US" sz="3100" dirty="0">
                <a:latin typeface="Comic Sans MS" panose="030F0702030302020204" pitchFamily="66" charset="0"/>
              </a:rPr>
              <a:t>. </a:t>
            </a:r>
            <a:r>
              <a:rPr lang="en-US" sz="3100" dirty="0" err="1">
                <a:latin typeface="Comic Sans MS" panose="030F0702030302020204" pitchFamily="66" charset="0"/>
              </a:rPr>
              <a:t>Możemy</a:t>
            </a:r>
            <a:r>
              <a:rPr lang="en-US" sz="3100" dirty="0">
                <a:latin typeface="Comic Sans MS" panose="030F0702030302020204" pitchFamily="66" charset="0"/>
              </a:rPr>
              <a:t> je </a:t>
            </a:r>
            <a:r>
              <a:rPr lang="en-US" sz="3100" dirty="0" err="1">
                <a:latin typeface="Comic Sans MS" panose="030F0702030302020204" pitchFamily="66" charset="0"/>
              </a:rPr>
              <a:t>częściowo</a:t>
            </a:r>
            <a:r>
              <a:rPr lang="en-US" sz="3100" dirty="0">
                <a:latin typeface="Comic Sans MS" panose="030F0702030302020204" pitchFamily="66" charset="0"/>
              </a:rPr>
              <a:t> </a:t>
            </a:r>
            <a:r>
              <a:rPr lang="en-US" sz="3100" dirty="0" err="1">
                <a:latin typeface="Comic Sans MS" panose="030F0702030302020204" pitchFamily="66" charset="0"/>
              </a:rPr>
              <a:t>zastąpić</a:t>
            </a:r>
            <a:r>
              <a:rPr lang="en-US" sz="3100" dirty="0">
                <a:latin typeface="Comic Sans MS" panose="030F0702030302020204" pitchFamily="66" charset="0"/>
              </a:rPr>
              <a:t>: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C1DF6C8-5735-4253-A688-7BCD620F7C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02" r="-1" b="16421"/>
          <a:stretch/>
        </p:blipFill>
        <p:spPr>
          <a:xfrm>
            <a:off x="661737" y="-1"/>
            <a:ext cx="4156518" cy="3436883"/>
          </a:xfrm>
          <a:prstGeom prst="rect">
            <a:avLst/>
          </a:prstGeom>
        </p:spPr>
      </p:pic>
      <p:pic>
        <p:nvPicPr>
          <p:cNvPr id="9" name="Obraz 8" descr="Obraz zawierający stół, butelka&#10;&#10;Opis wygenerowany automatycznie">
            <a:extLst>
              <a:ext uri="{FF2B5EF4-FFF2-40B4-BE49-F238E27FC236}">
                <a16:creationId xmlns:a16="http://schemas.microsoft.com/office/drawing/2014/main" xmlns="" id="{CA73A85B-1FE5-46CD-860B-AE15C8A3BF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37" r="-3" b="-3"/>
          <a:stretch/>
        </p:blipFill>
        <p:spPr>
          <a:xfrm>
            <a:off x="661737" y="3429000"/>
            <a:ext cx="4156518" cy="3429000"/>
          </a:xfrm>
          <a:prstGeom prst="rect">
            <a:avLst/>
          </a:prstGeom>
        </p:spPr>
      </p:pic>
      <p:sp>
        <p:nvSpPr>
          <p:cNvPr id="58" name="Freeform 6">
            <a:extLst>
              <a:ext uri="{FF2B5EF4-FFF2-40B4-BE49-F238E27FC236}">
                <a16:creationId xmlns:a16="http://schemas.microsoft.com/office/drawing/2014/main" xmlns="" id="{51EBC40F-6C27-4F1D-B4D6-3236833303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7F0B3E36-42C3-488A-BBB2-B432BE83DE39}"/>
              </a:ext>
            </a:extLst>
          </p:cNvPr>
          <p:cNvSpPr txBox="1"/>
          <p:nvPr/>
        </p:nvSpPr>
        <p:spPr>
          <a:xfrm>
            <a:off x="5195727" y="2286001"/>
            <a:ext cx="6335338" cy="3593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l-PL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tx2"/>
                </a:solidFill>
              </a:rPr>
              <a:t>Jogurtem</a:t>
            </a:r>
            <a:endParaRPr lang="en-US" sz="2800" dirty="0">
              <a:solidFill>
                <a:schemeClr val="tx2"/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2"/>
                </a:solidFill>
              </a:rPr>
              <a:t>Kefirem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2"/>
                </a:solidFill>
              </a:rPr>
              <a:t>Maślanką 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tx2"/>
                </a:solidFill>
              </a:rPr>
              <a:t>Serami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800" dirty="0">
                <a:solidFill>
                  <a:schemeClr val="tx2"/>
                </a:solidFill>
              </a:rPr>
              <a:t>Dzięki tym produktom nasze kości </a:t>
            </a:r>
          </a:p>
          <a:p>
            <a:pPr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</a:pPr>
            <a:r>
              <a:rPr lang="en-US" sz="2800" dirty="0">
                <a:solidFill>
                  <a:schemeClr val="tx2"/>
                </a:solidFill>
              </a:rPr>
              <a:t>mają potrzebne składniki, aby być </a:t>
            </a:r>
            <a:r>
              <a:rPr lang="en-US" sz="2800" b="1" dirty="0">
                <a:solidFill>
                  <a:schemeClr val="tx2"/>
                </a:solidFill>
              </a:rPr>
              <a:t>silne i zdrowe</a:t>
            </a:r>
            <a:r>
              <a:rPr lang="en-US" sz="28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9" name="Rectangle 51">
            <a:extLst>
              <a:ext uri="{FF2B5EF4-FFF2-40B4-BE49-F238E27FC236}">
                <a16:creationId xmlns:a16="http://schemas.microsoft.com/office/drawing/2014/main" xmlns="" id="{92CE7192-9926-4B6A-A377-FB1A2628C3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902537141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1121</Words>
  <Application>Microsoft Office PowerPoint</Application>
  <PresentationFormat>Niestandardowy</PresentationFormat>
  <Paragraphs>192</Paragraphs>
  <Slides>50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50</vt:i4>
      </vt:variant>
    </vt:vector>
  </HeadingPairs>
  <TitlesOfParts>
    <vt:vector size="51" baseType="lpstr">
      <vt:lpstr>Znaczek</vt:lpstr>
      <vt:lpstr>Podstawowe zasady racjonalnego żywienia</vt:lpstr>
      <vt:lpstr>ILE POSIŁKÓW DZIENNIE POWINNiśmy SPOŻYWAĆ?</vt:lpstr>
      <vt:lpstr>POWINNiśmy SPOŻYWAĆ  5 pOSIŁKÓW DZIENNIE o stałych porach w ciągu dnia. Należy zwrócić uwagę na to, aby nie podjadać między posiłkami! </vt:lpstr>
      <vt:lpstr>    Jak często powinniśmy jeść owoce i warzywa?</vt:lpstr>
      <vt:lpstr>Warzywa i/lub owoce powinny być częścią  każdego posiłku. Należy więc spożywać je  5 razy dziennie.</vt:lpstr>
      <vt:lpstr>Które zboża i produkty zbożowe mają najlepszy wpływ na nasze zdrowie?</vt:lpstr>
      <vt:lpstr>najlepszy wpływ na nasze zdrowie mają:  </vt:lpstr>
      <vt:lpstr>  Czy codziennie powinniśmy pić mleko oraz spożywać produkty mleczne?</vt:lpstr>
      <vt:lpstr>mleko powinno codziennie znaleźć się w naszej diecie w ilości około 3-4 szklanek. Możemy je częściowo zastąpić: </vt:lpstr>
      <vt:lpstr>   Co może być zdrowym źródłem białka w naszej diecie?</vt:lpstr>
      <vt:lpstr>Produkty będące źródłem białka korzystnie wpływające na zdrowie to: </vt:lpstr>
      <vt:lpstr>   Jakie tłuszcze powinniśmy najczęściej spożywać?</vt:lpstr>
      <vt:lpstr>Najczęściej powinniśmy spożywać tłuszcze roślinne czyli np.: </vt:lpstr>
      <vt:lpstr>   Jakie tłuszcze powinniśmy ograniczać?</vt:lpstr>
      <vt:lpstr>  W diecie ograniczone powinny być tłuszcze zwierzęce takie jak np. smalec czy masło, a także tłuszcze pochodzące z tłustych mięs (np. wieprzowiny) oraz przetworów mięsnych (np. kiełbasa, parówki).   Spożywanie takich tłuszczów możemy ograniczać również poprzez picie mleka o zawartości tłuszczu 2% zamiast pełnego (3,2%). Wybierajmy zatem mleko oznaczone na żółto a nie na czerwono.  </vt:lpstr>
      <vt:lpstr>   Jakich produktów spożywczych powinniśmy unikać na co dzień?</vt:lpstr>
      <vt:lpstr>Na co dzień powinniśmy unikać: </vt:lpstr>
      <vt:lpstr>  Czym możemy zastąpić niekorzystne dla zdrowia przekąski?</vt:lpstr>
      <vt:lpstr>Niekorzystne dla zdrowia przekąski możemy zastąpić:</vt:lpstr>
      <vt:lpstr>  Jakie są korzystne dla zdrowia sposoby przygotowywania potraw?</vt:lpstr>
      <vt:lpstr>Korzystne dla zdrowia sposoby przygotowywania potraw to: </vt:lpstr>
      <vt:lpstr>Co to jest kaloryczność produktów?</vt:lpstr>
      <vt:lpstr>Kaloryczność to ilość energii, która może być wykorzystana przez organizm dostarczanej wraz ze spożyciem danego produktu.</vt:lpstr>
      <vt:lpstr>Aktywność fizyczna</vt:lpstr>
      <vt:lpstr>Najczęstsze błędy żywieniowe</vt:lpstr>
      <vt:lpstr>Jak możemy zatem poprawić  swój tryb życia?</vt:lpstr>
      <vt:lpstr>Slajd 27</vt:lpstr>
      <vt:lpstr>Jak prawidłowo skomponować posiłki w ciągu dnia?</vt:lpstr>
      <vt:lpstr>Posiłki należy komponować w oparciu o piramidę zdrowego żywienia (na następnym slajdzie)</vt:lpstr>
      <vt:lpstr>Slajd 30</vt:lpstr>
      <vt:lpstr>Jakie są sposoby na kontrolę masy ciała?</vt:lpstr>
      <vt:lpstr>1. Spożywanie 5 posiłków dziennie 2. Spożywanie posiłków o stałych porach 3. regularne uprawianie sportu 4. wyeliminowanie przekąsek między posiłkami 5. komponowanie posiłków według  wytycznych piramidy żywieniowej    </vt:lpstr>
      <vt:lpstr>Jak prawidłowo skomponować śniadanie?</vt:lpstr>
      <vt:lpstr>Prawidłowo skomponowane śniadanie powinno zawierać:   </vt:lpstr>
      <vt:lpstr>Koniecznie unikaj:</vt:lpstr>
      <vt:lpstr>zadanie</vt:lpstr>
      <vt:lpstr>Przykład 1</vt:lpstr>
      <vt:lpstr>Przykład 1</vt:lpstr>
      <vt:lpstr>Przykład 2</vt:lpstr>
      <vt:lpstr>Przykład 2</vt:lpstr>
      <vt:lpstr>Przykład 3</vt:lpstr>
      <vt:lpstr>Przykład 3</vt:lpstr>
      <vt:lpstr>Przykład 4</vt:lpstr>
      <vt:lpstr>  Zawartość cukru w przykładowych produktach spożywczych - ciekawostki</vt:lpstr>
      <vt:lpstr>Coca cola</vt:lpstr>
      <vt:lpstr>snickers</vt:lpstr>
      <vt:lpstr>Pączek </vt:lpstr>
      <vt:lpstr>jogobella</vt:lpstr>
      <vt:lpstr>Kinder czekolada</vt:lpstr>
      <vt:lpstr>    Dziękuję za uwagę!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Podstawowe zasady racjonalnego żywienia</dc:title>
  <dc:creator>dorot</dc:creator>
  <cp:lastModifiedBy>Motylek</cp:lastModifiedBy>
  <cp:revision>2</cp:revision>
  <dcterms:created xsi:type="dcterms:W3CDTF">2020-10-07T07:23:18Z</dcterms:created>
  <dcterms:modified xsi:type="dcterms:W3CDTF">2020-11-13T08:42:29Z</dcterms:modified>
</cp:coreProperties>
</file>